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horzBarState="maximized">
    <p:restoredLeft sz="13509" autoAdjust="0"/>
    <p:restoredTop sz="96953" autoAdjust="0"/>
  </p:normalViewPr>
  <p:slideViewPr>
    <p:cSldViewPr>
      <p:cViewPr varScale="1">
        <p:scale>
          <a:sx n="74" d="100"/>
          <a:sy n="74" d="100"/>
        </p:scale>
        <p:origin x="-462" y="-14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7"/>
          <p:cNvSpPr/>
          <p:nvPr/>
        </p:nvSpPr>
        <p:spPr>
          <a:xfrm flipH="1">
            <a:off x="2667000" y="0"/>
            <a:ext cx="6477000" cy="6858000"/>
          </a:xfrm>
          <a:prstGeom prst="rect">
            <a:avLst/>
          </a:prstGeom>
          <a:blipFill>
            <a:blip r:embed="rId2" cstate="print">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5" name="Straight Connector 8"/>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a:lstStyle>
            <a:extLst/>
          </a:lstStyle>
          <a:p>
            <a:pPr fontAlgn="auto">
              <a:spcBef>
                <a:spcPts val="0"/>
              </a:spcBef>
              <a:spcAft>
                <a:spcPts val="0"/>
              </a:spcAft>
              <a:defRPr/>
            </a:pPr>
            <a:endParaRPr lang="en-US">
              <a:latin typeface="+mn-lt"/>
              <a:cs typeface="+mn-cs"/>
            </a:endParaRPr>
          </a:p>
        </p:txBody>
      </p:sp>
      <p:sp>
        <p:nvSpPr>
          <p:cNvPr id="12" name="Title 11"/>
          <p:cNvSpPr>
            <a:spLocks noGrp="1"/>
          </p:cNvSpPr>
          <p:nvPr>
            <p:ph type="ctrTitle"/>
          </p:nvPr>
        </p:nvSpPr>
        <p:spPr>
          <a:xfrm>
            <a:off x="3366868" y="533400"/>
            <a:ext cx="5105400" cy="2868168"/>
          </a:xfrm>
        </p:spPr>
        <p:txBody>
          <a:bodyPr>
            <a:noAutofit/>
          </a:bodyPr>
          <a:lstStyle>
            <a:lvl1pPr algn="r">
              <a:defRPr sz="4200" b="1"/>
            </a:lvl1pPr>
            <a:extLst/>
          </a:lstStyle>
          <a:p>
            <a:r>
              <a:rPr lang="en-US" smtClean="0"/>
              <a:t>Click to edit Master title style</a:t>
            </a:r>
            <a:endParaRPr lang="en-US"/>
          </a:p>
        </p:txBody>
      </p:sp>
      <p:sp>
        <p:nvSpPr>
          <p:cNvPr id="25" name="Subtitle 24"/>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lang="en-US" smtClean="0"/>
              <a:t>Click to edit Master subtitle style</a:t>
            </a:r>
            <a:endParaRPr lang="en-US"/>
          </a:p>
        </p:txBody>
      </p:sp>
      <p:sp>
        <p:nvSpPr>
          <p:cNvPr id="6" name="Date Placeholder 30"/>
          <p:cNvSpPr>
            <a:spLocks noGrp="1"/>
          </p:cNvSpPr>
          <p:nvPr>
            <p:ph type="dt" sz="half" idx="10"/>
          </p:nvPr>
        </p:nvSpPr>
        <p:spPr>
          <a:xfrm>
            <a:off x="5870575" y="6557963"/>
            <a:ext cx="2003425" cy="227012"/>
          </a:xfrm>
        </p:spPr>
        <p:txBody>
          <a:bodyPr/>
          <a:lstStyle>
            <a:lvl1pPr>
              <a:defRPr lang="en-US" smtClean="0">
                <a:solidFill>
                  <a:srgbClr val="FFFFFF"/>
                </a:solidFill>
              </a:defRPr>
            </a:lvl1pPr>
            <a:extLst/>
          </a:lstStyle>
          <a:p>
            <a:pPr>
              <a:defRPr/>
            </a:pPr>
            <a:fld id="{FE1EB6EF-9A74-479D-B6B4-0F907E376329}" type="datetimeFigureOut">
              <a:rPr/>
              <a:pPr>
                <a:defRPr/>
              </a:pPr>
              <a:t>12/12/2012</a:t>
            </a:fld>
            <a:endParaRPr/>
          </a:p>
        </p:txBody>
      </p:sp>
      <p:sp>
        <p:nvSpPr>
          <p:cNvPr id="7" name="Footer Placeholder 17"/>
          <p:cNvSpPr>
            <a:spLocks noGrp="1"/>
          </p:cNvSpPr>
          <p:nvPr>
            <p:ph type="ftr" sz="quarter" idx="11"/>
          </p:nvPr>
        </p:nvSpPr>
        <p:spPr>
          <a:xfrm>
            <a:off x="2819400" y="6557963"/>
            <a:ext cx="2927350" cy="228600"/>
          </a:xfrm>
        </p:spPr>
        <p:txBody>
          <a:bodyPr/>
          <a:lstStyle>
            <a:lvl1pPr>
              <a:defRPr lang="en-US">
                <a:solidFill>
                  <a:srgbClr val="FFFFFF"/>
                </a:solidFill>
              </a:defRPr>
            </a:lvl1pPr>
            <a:extLst/>
          </a:lstStyle>
          <a:p>
            <a:pPr>
              <a:defRPr/>
            </a:pPr>
            <a:endParaRPr/>
          </a:p>
        </p:txBody>
      </p:sp>
      <p:sp>
        <p:nvSpPr>
          <p:cNvPr id="8" name="Slide Number Placeholder 28"/>
          <p:cNvSpPr>
            <a:spLocks noGrp="1"/>
          </p:cNvSpPr>
          <p:nvPr>
            <p:ph type="sldNum" sz="quarter" idx="12"/>
          </p:nvPr>
        </p:nvSpPr>
        <p:spPr>
          <a:xfrm>
            <a:off x="7880350" y="6556375"/>
            <a:ext cx="588963" cy="228600"/>
          </a:xfrm>
        </p:spPr>
        <p:txBody>
          <a:bodyPr/>
          <a:lstStyle>
            <a:lvl1pPr>
              <a:defRPr lang="en-US" smtClean="0">
                <a:solidFill>
                  <a:srgbClr val="FFFFFF"/>
                </a:solidFill>
              </a:defRPr>
            </a:lvl1pPr>
            <a:extLst/>
          </a:lstStyle>
          <a:p>
            <a:pPr>
              <a:defRPr/>
            </a:pPr>
            <a:fld id="{8BF94F0D-634B-4788-8C1F-F9C6EB34BDD2}" type="slidenum">
              <a:rPr/>
              <a:pPr>
                <a:defRPr/>
              </a:pPr>
              <a:t>‹#›</a:t>
            </a:fld>
            <a:endParaRPr/>
          </a:p>
        </p:txBody>
      </p:sp>
    </p:spTree>
  </p:cSld>
  <p:clrMapOvr>
    <a:masterClrMapping/>
  </p:clrMapOvr>
  <p:transition spd="slow"/>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26"/>
          <p:cNvSpPr>
            <a:spLocks noGrp="1"/>
          </p:cNvSpPr>
          <p:nvPr>
            <p:ph type="dt" sz="half" idx="10"/>
          </p:nvPr>
        </p:nvSpPr>
        <p:spPr/>
        <p:txBody>
          <a:bodyPr/>
          <a:lstStyle>
            <a:lvl1pPr>
              <a:defRPr/>
            </a:lvl1pPr>
          </a:lstStyle>
          <a:p>
            <a:pPr>
              <a:defRPr/>
            </a:pPr>
            <a:fld id="{2D9DBB9A-9AA8-4187-BE60-ADCC28EA41A3}" type="datetimeFigureOut">
              <a:rPr lang="en-US"/>
              <a:pPr>
                <a:defRPr/>
              </a:pPr>
              <a:t>12/29/2012</a:t>
            </a:fld>
            <a:endParaRPr lang="en-US"/>
          </a:p>
        </p:txBody>
      </p:sp>
      <p:sp>
        <p:nvSpPr>
          <p:cNvPr id="5" name="Footer Placeholder 3"/>
          <p:cNvSpPr>
            <a:spLocks noGrp="1"/>
          </p:cNvSpPr>
          <p:nvPr>
            <p:ph type="ftr" sz="quarter" idx="11"/>
          </p:nvPr>
        </p:nvSpPr>
        <p:spPr/>
        <p:txBody>
          <a:bodyPr/>
          <a:lstStyle>
            <a:lvl1pPr>
              <a:defRPr/>
            </a:lvl1pPr>
          </a:lstStyle>
          <a:p>
            <a:pPr>
              <a:defRPr/>
            </a:pPr>
            <a:endParaRPr lang="en-US"/>
          </a:p>
        </p:txBody>
      </p:sp>
      <p:sp>
        <p:nvSpPr>
          <p:cNvPr id="6" name="Slide Number Placeholder 15"/>
          <p:cNvSpPr>
            <a:spLocks noGrp="1"/>
          </p:cNvSpPr>
          <p:nvPr>
            <p:ph type="sldNum" sz="quarter" idx="12"/>
          </p:nvPr>
        </p:nvSpPr>
        <p:spPr/>
        <p:txBody>
          <a:bodyPr/>
          <a:lstStyle>
            <a:lvl1pPr>
              <a:defRPr/>
            </a:lvl1pPr>
          </a:lstStyle>
          <a:p>
            <a:pPr>
              <a:defRPr/>
            </a:pPr>
            <a:fld id="{06FE7A37-61E1-4D43-81A1-899245D9FABE}" type="slidenum">
              <a:rPr lang="en-US"/>
              <a:pPr>
                <a:defRPr/>
              </a:pPr>
              <a:t>‹#›</a:t>
            </a:fld>
            <a:endParaRPr lang="en-US"/>
          </a:p>
        </p:txBody>
      </p:sp>
    </p:spTree>
  </p:cSld>
  <p:clrMapOvr>
    <a:masterClrMapping/>
  </p:clrMapOvr>
  <p:transition spd="slow"/>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274955"/>
            <a:ext cx="1524000" cy="5851525"/>
          </a:xfrm>
        </p:spPr>
        <p:txBody>
          <a:bodyPr vert="eaVert" anchor="t"/>
          <a:lstStyle>
            <a:extLs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42"/>
            <a:ext cx="6019800" cy="5851525"/>
          </a:xfrm>
        </p:spPr>
        <p:txBody>
          <a:bodyPr vert="eaVert"/>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243388" y="6557963"/>
            <a:ext cx="2001837" cy="227012"/>
          </a:xfrm>
        </p:spPr>
        <p:txBody>
          <a:bodyPr/>
          <a:lstStyle>
            <a:lvl1pPr>
              <a:defRPr/>
            </a:lvl1pPr>
            <a:extLst/>
          </a:lstStyle>
          <a:p>
            <a:pPr>
              <a:defRPr/>
            </a:pPr>
            <a:fld id="{D57AB23C-B6A4-4F5D-88F5-D5692E2CC988}" type="datetimeFigureOut">
              <a:rPr lang="en-US"/>
              <a:pPr>
                <a:defRPr/>
              </a:pPr>
              <a:t>12/29/2012</a:t>
            </a:fld>
            <a:endParaRPr lang="en-US"/>
          </a:p>
        </p:txBody>
      </p:sp>
      <p:sp>
        <p:nvSpPr>
          <p:cNvPr id="5" name="Footer Placeholder 4"/>
          <p:cNvSpPr>
            <a:spLocks noGrp="1"/>
          </p:cNvSpPr>
          <p:nvPr>
            <p:ph type="ftr" sz="quarter" idx="11"/>
          </p:nvPr>
        </p:nvSpPr>
        <p:spPr>
          <a:xfrm>
            <a:off x="457200" y="6556375"/>
            <a:ext cx="3657600" cy="228600"/>
          </a:xfrm>
        </p:spPr>
        <p:txBody>
          <a:bodyPr/>
          <a:lstStyle>
            <a:lvl1pPr>
              <a:defRPr/>
            </a:lvl1pPr>
            <a:extLst/>
          </a:lstStyle>
          <a:p>
            <a:pPr>
              <a:defRPr/>
            </a:pPr>
            <a:endParaRPr lang="en-US"/>
          </a:p>
        </p:txBody>
      </p:sp>
      <p:sp>
        <p:nvSpPr>
          <p:cNvPr id="6" name="Slide Number Placeholder 5"/>
          <p:cNvSpPr>
            <a:spLocks noGrp="1"/>
          </p:cNvSpPr>
          <p:nvPr>
            <p:ph type="sldNum" sz="quarter" idx="12"/>
          </p:nvPr>
        </p:nvSpPr>
        <p:spPr>
          <a:xfrm>
            <a:off x="6254750" y="6553200"/>
            <a:ext cx="587375" cy="228600"/>
          </a:xfrm>
        </p:spPr>
        <p:txBody>
          <a:bodyPr/>
          <a:lstStyle>
            <a:lvl1pPr>
              <a:defRPr smtClean="0">
                <a:solidFill>
                  <a:schemeClr val="tx2"/>
                </a:solidFill>
              </a:defRPr>
            </a:lvl1pPr>
            <a:extLst/>
          </a:lstStyle>
          <a:p>
            <a:pPr>
              <a:defRPr/>
            </a:pPr>
            <a:fld id="{5461CA79-140D-4E09-AE70-9684C3DF2598}" type="slidenum">
              <a:rPr lang="en-US"/>
              <a:pPr>
                <a:defRPr/>
              </a:pPr>
              <a:t>‹#›</a:t>
            </a:fld>
            <a:endParaRPr lang="en-US"/>
          </a:p>
        </p:txBody>
      </p:sp>
    </p:spTree>
  </p:cSld>
  <p:clrMapOvr>
    <a:masterClrMapping/>
  </p:clrMapOvr>
  <p:transition spd="slow"/>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lang="en-US" smtClean="0"/>
              <a:t>Click to edit Master title style</a:t>
            </a:r>
            <a:endParaRPr lang="en-US"/>
          </a:p>
        </p:txBody>
      </p:sp>
      <p:sp>
        <p:nvSpPr>
          <p:cNvPr id="3" name="Content Placeholder 2"/>
          <p:cNvSpPr>
            <a:spLocks noGrp="1"/>
          </p:cNvSpPr>
          <p:nvPr>
            <p:ph idx="1"/>
          </p:nvPr>
        </p:nvSpPr>
        <p:spPr/>
        <p:txBody>
          <a:bodyPr/>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26"/>
          <p:cNvSpPr>
            <a:spLocks noGrp="1"/>
          </p:cNvSpPr>
          <p:nvPr>
            <p:ph type="dt" sz="half" idx="10"/>
          </p:nvPr>
        </p:nvSpPr>
        <p:spPr/>
        <p:txBody>
          <a:bodyPr/>
          <a:lstStyle>
            <a:lvl1pPr>
              <a:defRPr/>
            </a:lvl1pPr>
          </a:lstStyle>
          <a:p>
            <a:pPr>
              <a:defRPr/>
            </a:pPr>
            <a:fld id="{EB4454D2-0316-4FEB-ACDC-9BCA5C531CAF}" type="datetimeFigureOut">
              <a:rPr lang="en-US"/>
              <a:pPr>
                <a:defRPr/>
              </a:pPr>
              <a:t>12/29/2012</a:t>
            </a:fld>
            <a:endParaRPr lang="en-US"/>
          </a:p>
        </p:txBody>
      </p:sp>
      <p:sp>
        <p:nvSpPr>
          <p:cNvPr id="5" name="Footer Placeholder 3"/>
          <p:cNvSpPr>
            <a:spLocks noGrp="1"/>
          </p:cNvSpPr>
          <p:nvPr>
            <p:ph type="ftr" sz="quarter" idx="11"/>
          </p:nvPr>
        </p:nvSpPr>
        <p:spPr/>
        <p:txBody>
          <a:bodyPr/>
          <a:lstStyle>
            <a:lvl1pPr>
              <a:defRPr/>
            </a:lvl1pPr>
          </a:lstStyle>
          <a:p>
            <a:pPr>
              <a:defRPr/>
            </a:pPr>
            <a:endParaRPr lang="en-US"/>
          </a:p>
        </p:txBody>
      </p:sp>
      <p:sp>
        <p:nvSpPr>
          <p:cNvPr id="6" name="Slide Number Placeholder 15"/>
          <p:cNvSpPr>
            <a:spLocks noGrp="1"/>
          </p:cNvSpPr>
          <p:nvPr>
            <p:ph type="sldNum" sz="quarter" idx="12"/>
          </p:nvPr>
        </p:nvSpPr>
        <p:spPr/>
        <p:txBody>
          <a:bodyPr/>
          <a:lstStyle>
            <a:lvl1pPr>
              <a:defRPr/>
            </a:lvl1pPr>
          </a:lstStyle>
          <a:p>
            <a:pPr>
              <a:defRPr/>
            </a:pPr>
            <a:fld id="{F2B7E99B-551A-4C9D-B51D-488087A8CEE9}" type="slidenum">
              <a:rPr lang="en-US"/>
              <a:pPr>
                <a:defRPr/>
              </a:pPr>
              <a:t>‹#›</a:t>
            </a:fld>
            <a:endParaRPr lang="en-US"/>
          </a:p>
        </p:txBody>
      </p:sp>
    </p:spTree>
  </p:cSld>
  <p:clrMapOvr>
    <a:masterClrMapping/>
  </p:clrMapOvr>
  <p:transition spd="slow"/>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066800" y="2821837"/>
            <a:ext cx="6255488" cy="1362075"/>
          </a:xfrm>
        </p:spPr>
        <p:txBody>
          <a:bodyPr anchor="t"/>
          <a:lstStyle>
            <a:lvl1pPr algn="r">
              <a:buNone/>
              <a:defRPr sz="4200" b="1" cap="all"/>
            </a:lvl1pPr>
            <a:extLst/>
          </a:lstStyle>
          <a:p>
            <a:r>
              <a:rPr lang="en-US" smtClean="0"/>
              <a:t>Click to edit Master title style</a:t>
            </a:r>
            <a:endParaRPr lang="en-US"/>
          </a:p>
        </p:txBody>
      </p:sp>
      <p:sp>
        <p:nvSpPr>
          <p:cNvPr id="3" name="Text Placeholder 2"/>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a:r>
              <a:rPr lang="en-US" smtClean="0"/>
              <a:t>Click to edit Master text styles</a:t>
            </a:r>
          </a:p>
        </p:txBody>
      </p:sp>
      <p:sp>
        <p:nvSpPr>
          <p:cNvPr id="4" name="Date Placeholder 3"/>
          <p:cNvSpPr>
            <a:spLocks noGrp="1"/>
          </p:cNvSpPr>
          <p:nvPr>
            <p:ph type="dt" sz="half" idx="10"/>
          </p:nvPr>
        </p:nvSpPr>
        <p:spPr>
          <a:xfrm>
            <a:off x="4724400" y="6556375"/>
            <a:ext cx="2001838" cy="227013"/>
          </a:xfrm>
        </p:spPr>
        <p:txBody>
          <a:bodyPr/>
          <a:lstStyle>
            <a:lvl1pPr>
              <a:defRPr smtClean="0">
                <a:solidFill>
                  <a:schemeClr val="tx2"/>
                </a:solidFill>
              </a:defRPr>
            </a:lvl1pPr>
            <a:extLst/>
          </a:lstStyle>
          <a:p>
            <a:pPr>
              <a:defRPr/>
            </a:pPr>
            <a:fld id="{BE1515BC-A044-4E22-892C-40A54674113C}" type="datetimeFigureOut">
              <a:rPr lang="en-US"/>
              <a:pPr>
                <a:defRPr/>
              </a:pPr>
              <a:t>12/29/2012</a:t>
            </a:fld>
            <a:endParaRPr lang="en-US"/>
          </a:p>
        </p:txBody>
      </p:sp>
      <p:sp>
        <p:nvSpPr>
          <p:cNvPr id="5" name="Footer Placeholder 4"/>
          <p:cNvSpPr>
            <a:spLocks noGrp="1"/>
          </p:cNvSpPr>
          <p:nvPr>
            <p:ph type="ftr" sz="quarter" idx="11"/>
          </p:nvPr>
        </p:nvSpPr>
        <p:spPr>
          <a:xfrm>
            <a:off x="1735138" y="6556375"/>
            <a:ext cx="2895600" cy="228600"/>
          </a:xfrm>
        </p:spPr>
        <p:txBody>
          <a:bodyPr/>
          <a:lstStyle>
            <a:lvl1pPr>
              <a:defRPr>
                <a:solidFill>
                  <a:schemeClr val="tx2"/>
                </a:solidFill>
              </a:defRPr>
            </a:lvl1pPr>
            <a:extLst/>
          </a:lstStyle>
          <a:p>
            <a:pPr>
              <a:defRPr/>
            </a:pPr>
            <a:endParaRPr lang="en-US"/>
          </a:p>
        </p:txBody>
      </p:sp>
      <p:sp>
        <p:nvSpPr>
          <p:cNvPr id="6" name="Slide Number Placeholder 5"/>
          <p:cNvSpPr>
            <a:spLocks noGrp="1"/>
          </p:cNvSpPr>
          <p:nvPr>
            <p:ph type="sldNum" sz="quarter" idx="12"/>
          </p:nvPr>
        </p:nvSpPr>
        <p:spPr>
          <a:xfrm>
            <a:off x="6734175" y="6554788"/>
            <a:ext cx="587375" cy="228600"/>
          </a:xfrm>
        </p:spPr>
        <p:txBody>
          <a:bodyPr/>
          <a:lstStyle>
            <a:lvl1pPr>
              <a:defRPr/>
            </a:lvl1pPr>
            <a:extLst/>
          </a:lstStyle>
          <a:p>
            <a:pPr>
              <a:defRPr/>
            </a:pPr>
            <a:fld id="{63CE82F0-0BCD-4BED-BFC3-215FE76043C5}" type="slidenum">
              <a:rPr lang="en-US"/>
              <a:pPr>
                <a:defRPr/>
              </a:pPr>
              <a:t>‹#›</a:t>
            </a:fld>
            <a:endParaRPr lang="en-US"/>
          </a:p>
        </p:txBody>
      </p:sp>
    </p:spTree>
  </p:cSld>
  <p:clrMapOvr>
    <a:masterClrMapping/>
  </p:clrMapOvr>
  <p:transition spd="slow"/>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lang="en-US" smtClean="0"/>
              <a:t>Click to edit Master title style</a:t>
            </a:r>
            <a:endParaRPr lang="en-US"/>
          </a:p>
        </p:txBody>
      </p:sp>
      <p:sp>
        <p:nvSpPr>
          <p:cNvPr id="3" name="Content Placeholder 2"/>
          <p:cNvSpPr>
            <a:spLocks noGrp="1"/>
          </p:cNvSpPr>
          <p:nvPr>
            <p:ph sz="half" idx="1"/>
          </p:nvPr>
        </p:nvSpPr>
        <p:spPr>
          <a:xfrm>
            <a:off x="457200" y="1600200"/>
            <a:ext cx="3520440" cy="4525963"/>
          </a:xfrm>
        </p:spPr>
        <p:txBody>
          <a:bodyPr/>
          <a:lstStyle>
            <a:lvl1pPr>
              <a:defRPr sz="2800"/>
            </a:lvl1pPr>
            <a:lvl2pPr>
              <a:defRPr sz="2400"/>
            </a:lvl2pPr>
            <a:lvl3pPr>
              <a:defRPr sz="2000"/>
            </a:lvl3pPr>
            <a:lvl4pPr>
              <a:defRPr sz="1800"/>
            </a:lvl4pPr>
            <a:lvl5pPr>
              <a:defRPr sz="18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178808" y="1600200"/>
            <a:ext cx="3520440" cy="4525963"/>
          </a:xfrm>
        </p:spPr>
        <p:txBody>
          <a:bodyPr/>
          <a:lstStyle>
            <a:lvl1pPr>
              <a:defRPr sz="2800"/>
            </a:lvl1pPr>
            <a:lvl2pPr>
              <a:defRPr sz="2400"/>
            </a:lvl2pPr>
            <a:lvl3pPr>
              <a:defRPr sz="2000"/>
            </a:lvl3pPr>
            <a:lvl4pPr>
              <a:defRPr sz="1800"/>
            </a:lvl4pPr>
            <a:lvl5pPr>
              <a:defRPr sz="18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26"/>
          <p:cNvSpPr>
            <a:spLocks noGrp="1"/>
          </p:cNvSpPr>
          <p:nvPr>
            <p:ph type="dt" sz="half" idx="10"/>
          </p:nvPr>
        </p:nvSpPr>
        <p:spPr/>
        <p:txBody>
          <a:bodyPr/>
          <a:lstStyle>
            <a:lvl1pPr>
              <a:defRPr/>
            </a:lvl1pPr>
          </a:lstStyle>
          <a:p>
            <a:pPr>
              <a:defRPr/>
            </a:pPr>
            <a:fld id="{78405EA8-41F2-402C-8AB0-47CAF6E56B9D}" type="datetimeFigureOut">
              <a:rPr lang="en-US"/>
              <a:pPr>
                <a:defRPr/>
              </a:pPr>
              <a:t>12/29/2012</a:t>
            </a:fld>
            <a:endParaRPr lang="en-US"/>
          </a:p>
        </p:txBody>
      </p:sp>
      <p:sp>
        <p:nvSpPr>
          <p:cNvPr id="6" name="Footer Placeholder 3"/>
          <p:cNvSpPr>
            <a:spLocks noGrp="1"/>
          </p:cNvSpPr>
          <p:nvPr>
            <p:ph type="ftr" sz="quarter" idx="11"/>
          </p:nvPr>
        </p:nvSpPr>
        <p:spPr/>
        <p:txBody>
          <a:bodyPr/>
          <a:lstStyle>
            <a:lvl1pPr>
              <a:defRPr/>
            </a:lvl1pPr>
          </a:lstStyle>
          <a:p>
            <a:pPr>
              <a:defRPr/>
            </a:pPr>
            <a:endParaRPr lang="en-US"/>
          </a:p>
        </p:txBody>
      </p:sp>
      <p:sp>
        <p:nvSpPr>
          <p:cNvPr id="7" name="Slide Number Placeholder 15"/>
          <p:cNvSpPr>
            <a:spLocks noGrp="1"/>
          </p:cNvSpPr>
          <p:nvPr>
            <p:ph type="sldNum" sz="quarter" idx="12"/>
          </p:nvPr>
        </p:nvSpPr>
        <p:spPr/>
        <p:txBody>
          <a:bodyPr/>
          <a:lstStyle>
            <a:lvl1pPr>
              <a:defRPr/>
            </a:lvl1pPr>
          </a:lstStyle>
          <a:p>
            <a:pPr>
              <a:defRPr/>
            </a:pPr>
            <a:fld id="{CD1562D5-EC22-48E2-9A64-13965197EAB5}" type="slidenum">
              <a:rPr lang="en-US"/>
              <a:pPr>
                <a:defRPr/>
              </a:pPr>
              <a:t>‹#›</a:t>
            </a:fld>
            <a:endParaRPr lang="en-US"/>
          </a:p>
        </p:txBody>
      </p:sp>
    </p:spTree>
  </p:cSld>
  <p:clrMapOvr>
    <a:masterClrMapping/>
  </p:clrMapOvr>
  <p:transition spd="slow"/>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lvl1pPr>
              <a:defRPr/>
            </a:lvl1pPr>
            <a:extLst/>
          </a:lstStyle>
          <a:p>
            <a:r>
              <a:rPr lang="en-US" smtClean="0"/>
              <a:t>Click to edit Master title style</a:t>
            </a:r>
            <a:endParaRPr lang="en-US"/>
          </a:p>
        </p:txBody>
      </p:sp>
      <p:sp>
        <p:nvSpPr>
          <p:cNvPr id="3" name="Text Placeholder 2"/>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a:r>
              <a:rPr lang="en-US" smtClean="0"/>
              <a:t>Click to edit Master text styles</a:t>
            </a:r>
          </a:p>
        </p:txBody>
      </p:sp>
      <p:sp>
        <p:nvSpPr>
          <p:cNvPr id="4" name="Text Placeholder 3"/>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a:r>
              <a:rPr lang="en-US" smtClean="0"/>
              <a:t>Click to edit Master text styles</a:t>
            </a:r>
          </a:p>
        </p:txBody>
      </p:sp>
      <p:sp>
        <p:nvSpPr>
          <p:cNvPr id="5" name="Content Placeholder 4"/>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26"/>
          <p:cNvSpPr>
            <a:spLocks noGrp="1"/>
          </p:cNvSpPr>
          <p:nvPr>
            <p:ph type="dt" sz="half" idx="10"/>
          </p:nvPr>
        </p:nvSpPr>
        <p:spPr/>
        <p:txBody>
          <a:bodyPr/>
          <a:lstStyle>
            <a:lvl1pPr>
              <a:defRPr/>
            </a:lvl1pPr>
          </a:lstStyle>
          <a:p>
            <a:pPr>
              <a:defRPr/>
            </a:pPr>
            <a:fld id="{981C44FD-8A28-416C-AF46-E3ED49F102D1}" type="datetimeFigureOut">
              <a:rPr lang="en-US"/>
              <a:pPr>
                <a:defRPr/>
              </a:pPr>
              <a:t>12/29/2012</a:t>
            </a:fld>
            <a:endParaRPr lang="en-US"/>
          </a:p>
        </p:txBody>
      </p:sp>
      <p:sp>
        <p:nvSpPr>
          <p:cNvPr id="8" name="Footer Placeholder 3"/>
          <p:cNvSpPr>
            <a:spLocks noGrp="1"/>
          </p:cNvSpPr>
          <p:nvPr>
            <p:ph type="ftr" sz="quarter" idx="11"/>
          </p:nvPr>
        </p:nvSpPr>
        <p:spPr/>
        <p:txBody>
          <a:bodyPr/>
          <a:lstStyle>
            <a:lvl1pPr>
              <a:defRPr/>
            </a:lvl1pPr>
          </a:lstStyle>
          <a:p>
            <a:pPr>
              <a:defRPr/>
            </a:pPr>
            <a:endParaRPr lang="en-US"/>
          </a:p>
        </p:txBody>
      </p:sp>
      <p:sp>
        <p:nvSpPr>
          <p:cNvPr id="9" name="Slide Number Placeholder 15"/>
          <p:cNvSpPr>
            <a:spLocks noGrp="1"/>
          </p:cNvSpPr>
          <p:nvPr>
            <p:ph type="sldNum" sz="quarter" idx="12"/>
          </p:nvPr>
        </p:nvSpPr>
        <p:spPr/>
        <p:txBody>
          <a:bodyPr/>
          <a:lstStyle>
            <a:lvl1pPr>
              <a:defRPr/>
            </a:lvl1pPr>
          </a:lstStyle>
          <a:p>
            <a:pPr>
              <a:defRPr/>
            </a:pPr>
            <a:fld id="{F2CFB8F4-F30E-4E3B-83F1-160C0F6AA9AE}" type="slidenum">
              <a:rPr lang="en-US"/>
              <a:pPr>
                <a:defRPr/>
              </a:pPr>
              <a:t>‹#›</a:t>
            </a:fld>
            <a:endParaRPr lang="en-US"/>
          </a:p>
        </p:txBody>
      </p:sp>
    </p:spTree>
  </p:cSld>
  <p:clrMapOvr>
    <a:masterClrMapping/>
  </p:clrMapOvr>
  <p:transition spd="slow"/>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lang="en-US" smtClean="0"/>
              <a:t>Click to edit Master title style</a:t>
            </a:r>
            <a:endParaRPr lang="en-US"/>
          </a:p>
        </p:txBody>
      </p:sp>
      <p:sp>
        <p:nvSpPr>
          <p:cNvPr id="3" name="Date Placeholder 26"/>
          <p:cNvSpPr>
            <a:spLocks noGrp="1"/>
          </p:cNvSpPr>
          <p:nvPr>
            <p:ph type="dt" sz="half" idx="10"/>
          </p:nvPr>
        </p:nvSpPr>
        <p:spPr/>
        <p:txBody>
          <a:bodyPr/>
          <a:lstStyle>
            <a:lvl1pPr>
              <a:defRPr/>
            </a:lvl1pPr>
          </a:lstStyle>
          <a:p>
            <a:pPr>
              <a:defRPr/>
            </a:pPr>
            <a:fld id="{DB7DF0A9-800E-4B54-B5E9-E7CD200A20AF}" type="datetimeFigureOut">
              <a:rPr lang="en-US"/>
              <a:pPr>
                <a:defRPr/>
              </a:pPr>
              <a:t>12/29/2012</a:t>
            </a:fld>
            <a:endParaRPr lang="en-US"/>
          </a:p>
        </p:txBody>
      </p:sp>
      <p:sp>
        <p:nvSpPr>
          <p:cNvPr id="4" name="Footer Placeholder 3"/>
          <p:cNvSpPr>
            <a:spLocks noGrp="1"/>
          </p:cNvSpPr>
          <p:nvPr>
            <p:ph type="ftr" sz="quarter" idx="11"/>
          </p:nvPr>
        </p:nvSpPr>
        <p:spPr/>
        <p:txBody>
          <a:bodyPr/>
          <a:lstStyle>
            <a:lvl1pPr>
              <a:defRPr/>
            </a:lvl1pPr>
          </a:lstStyle>
          <a:p>
            <a:pPr>
              <a:defRPr/>
            </a:pPr>
            <a:endParaRPr lang="en-US"/>
          </a:p>
        </p:txBody>
      </p:sp>
      <p:sp>
        <p:nvSpPr>
          <p:cNvPr id="5" name="Slide Number Placeholder 15"/>
          <p:cNvSpPr>
            <a:spLocks noGrp="1"/>
          </p:cNvSpPr>
          <p:nvPr>
            <p:ph type="sldNum" sz="quarter" idx="12"/>
          </p:nvPr>
        </p:nvSpPr>
        <p:spPr/>
        <p:txBody>
          <a:bodyPr/>
          <a:lstStyle>
            <a:lvl1pPr>
              <a:defRPr/>
            </a:lvl1pPr>
          </a:lstStyle>
          <a:p>
            <a:pPr>
              <a:defRPr/>
            </a:pPr>
            <a:fld id="{3201C93E-23FA-4372-857E-197D9196AD57}" type="slidenum">
              <a:rPr lang="en-US"/>
              <a:pPr>
                <a:defRPr/>
              </a:pPr>
              <a:t>‹#›</a:t>
            </a:fld>
            <a:endParaRPr lang="en-US"/>
          </a:p>
        </p:txBody>
      </p:sp>
    </p:spTree>
  </p:cSld>
  <p:clrMapOvr>
    <a:masterClrMapping/>
  </p:clrMapOvr>
  <p:transition spd="slow"/>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26"/>
          <p:cNvSpPr>
            <a:spLocks noGrp="1"/>
          </p:cNvSpPr>
          <p:nvPr>
            <p:ph type="dt" sz="half" idx="10"/>
          </p:nvPr>
        </p:nvSpPr>
        <p:spPr/>
        <p:txBody>
          <a:bodyPr/>
          <a:lstStyle>
            <a:lvl1pPr>
              <a:defRPr/>
            </a:lvl1pPr>
          </a:lstStyle>
          <a:p>
            <a:pPr>
              <a:defRPr/>
            </a:pPr>
            <a:fld id="{A7ADA7A4-42B5-4DDC-870C-DCD9B8F47F87}" type="datetimeFigureOut">
              <a:rPr lang="en-US"/>
              <a:pPr>
                <a:defRPr/>
              </a:pPr>
              <a:t>12/29/2012</a:t>
            </a:fld>
            <a:endParaRPr lang="en-US"/>
          </a:p>
        </p:txBody>
      </p:sp>
      <p:sp>
        <p:nvSpPr>
          <p:cNvPr id="3" name="Footer Placeholder 3"/>
          <p:cNvSpPr>
            <a:spLocks noGrp="1"/>
          </p:cNvSpPr>
          <p:nvPr>
            <p:ph type="ftr" sz="quarter" idx="11"/>
          </p:nvPr>
        </p:nvSpPr>
        <p:spPr/>
        <p:txBody>
          <a:bodyPr/>
          <a:lstStyle>
            <a:lvl1pPr>
              <a:defRPr/>
            </a:lvl1pPr>
          </a:lstStyle>
          <a:p>
            <a:pPr>
              <a:defRPr/>
            </a:pPr>
            <a:endParaRPr lang="en-US"/>
          </a:p>
        </p:txBody>
      </p:sp>
      <p:sp>
        <p:nvSpPr>
          <p:cNvPr id="4" name="Slide Number Placeholder 15"/>
          <p:cNvSpPr>
            <a:spLocks noGrp="1"/>
          </p:cNvSpPr>
          <p:nvPr>
            <p:ph type="sldNum" sz="quarter" idx="12"/>
          </p:nvPr>
        </p:nvSpPr>
        <p:spPr/>
        <p:txBody>
          <a:bodyPr/>
          <a:lstStyle>
            <a:lvl1pPr>
              <a:defRPr/>
            </a:lvl1pPr>
          </a:lstStyle>
          <a:p>
            <a:pPr>
              <a:defRPr/>
            </a:pPr>
            <a:fld id="{CC3159DB-B531-439D-A43F-FF10E23FFF15}" type="slidenum">
              <a:rPr lang="en-US"/>
              <a:pPr>
                <a:defRPr/>
              </a:pPr>
              <a:t>‹#›</a:t>
            </a:fld>
            <a:endParaRPr lang="en-US"/>
          </a:p>
        </p:txBody>
      </p:sp>
    </p:spTree>
  </p:cSld>
  <p:clrMapOvr>
    <a:masterClrMapping/>
  </p:clrMapOvr>
  <p:transition spd="slow"/>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5897880" cy="1173480"/>
          </a:xfrm>
        </p:spPr>
        <p:txBody>
          <a:bodyPr wrap="square"/>
          <a:lstStyle>
            <a:lvl1pPr algn="l">
              <a:buNone/>
              <a:defRPr lang="en-US" sz="2400" baseline="0" smtClean="0"/>
            </a:lvl1pPr>
            <a:extLst/>
          </a:lstStyle>
          <a:p>
            <a:r>
              <a:rPr lang="en-US" smtClean="0"/>
              <a:t>Click to edit Master title style</a:t>
            </a:r>
            <a:endParaRPr lang="en-US"/>
          </a:p>
        </p:txBody>
      </p:sp>
      <p:sp>
        <p:nvSpPr>
          <p:cNvPr id="3" name="Text Placeholder 2"/>
          <p:cNvSpPr>
            <a:spLocks noGrp="1"/>
          </p:cNvSpPr>
          <p:nvPr>
            <p:ph type="body" idx="2"/>
          </p:nvPr>
        </p:nvSpPr>
        <p:spPr>
          <a:xfrm>
            <a:off x="457200" y="1497416"/>
            <a:ext cx="5897880" cy="602512"/>
          </a:xfrm>
        </p:spPr>
        <p:txBody>
          <a:bodyPr rot="0" spcFirstLastPara="0" vertOverflow="overflow" horzOverflow="overflow" lIns="45720" tIns="0" rIns="0" bIns="0" spcCol="0" rtlCol="0" fromWordArt="0" forceAA="0">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a:r>
              <a:rPr lang="en-US" smtClean="0"/>
              <a:t>Click to edit Master text styles</a:t>
            </a:r>
          </a:p>
        </p:txBody>
      </p:sp>
      <p:sp>
        <p:nvSpPr>
          <p:cNvPr id="4" name="Content Placeholder 3"/>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26"/>
          <p:cNvSpPr>
            <a:spLocks noGrp="1"/>
          </p:cNvSpPr>
          <p:nvPr>
            <p:ph type="dt" sz="half" idx="10"/>
          </p:nvPr>
        </p:nvSpPr>
        <p:spPr/>
        <p:txBody>
          <a:bodyPr/>
          <a:lstStyle>
            <a:lvl1pPr>
              <a:defRPr/>
            </a:lvl1pPr>
          </a:lstStyle>
          <a:p>
            <a:pPr>
              <a:defRPr/>
            </a:pPr>
            <a:fld id="{7BDF8465-C4F1-4E38-9F37-E302DAD8A1F5}" type="datetimeFigureOut">
              <a:rPr lang="en-US"/>
              <a:pPr>
                <a:defRPr/>
              </a:pPr>
              <a:t>12/29/2012</a:t>
            </a:fld>
            <a:endParaRPr lang="en-US"/>
          </a:p>
        </p:txBody>
      </p:sp>
      <p:sp>
        <p:nvSpPr>
          <p:cNvPr id="6" name="Footer Placeholder 3"/>
          <p:cNvSpPr>
            <a:spLocks noGrp="1"/>
          </p:cNvSpPr>
          <p:nvPr>
            <p:ph type="ftr" sz="quarter" idx="11"/>
          </p:nvPr>
        </p:nvSpPr>
        <p:spPr/>
        <p:txBody>
          <a:bodyPr/>
          <a:lstStyle>
            <a:lvl1pPr>
              <a:defRPr/>
            </a:lvl1pPr>
          </a:lstStyle>
          <a:p>
            <a:pPr>
              <a:defRPr/>
            </a:pPr>
            <a:endParaRPr lang="en-US"/>
          </a:p>
        </p:txBody>
      </p:sp>
      <p:sp>
        <p:nvSpPr>
          <p:cNvPr id="7" name="Slide Number Placeholder 15"/>
          <p:cNvSpPr>
            <a:spLocks noGrp="1"/>
          </p:cNvSpPr>
          <p:nvPr>
            <p:ph type="sldNum" sz="quarter" idx="12"/>
          </p:nvPr>
        </p:nvSpPr>
        <p:spPr/>
        <p:txBody>
          <a:bodyPr/>
          <a:lstStyle>
            <a:lvl1pPr>
              <a:defRPr/>
            </a:lvl1pPr>
          </a:lstStyle>
          <a:p>
            <a:pPr>
              <a:defRPr/>
            </a:pPr>
            <a:fld id="{10145DAB-B08A-42FD-83BC-1A1876F79889}" type="slidenum">
              <a:rPr lang="en-US"/>
              <a:pPr>
                <a:defRPr/>
              </a:pPr>
              <a:t>‹#›</a:t>
            </a:fld>
            <a:endParaRPr lang="en-US"/>
          </a:p>
        </p:txBody>
      </p:sp>
    </p:spTree>
  </p:cSld>
  <p:clrMapOvr>
    <a:masterClrMapping/>
  </p:clrMapOvr>
  <p:transition spd="slow"/>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5" name="Rectangle 7"/>
          <p:cNvSpPr/>
          <p:nvPr/>
        </p:nvSpPr>
        <p:spPr>
          <a:xfrm rot="21240000">
            <a:off x="598488" y="1004888"/>
            <a:ext cx="4319587" cy="4311650"/>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6" name="Rectangle 8"/>
          <p:cNvSpPr/>
          <p:nvPr/>
        </p:nvSpPr>
        <p:spPr>
          <a:xfrm rot="21420000">
            <a:off x="596900" y="998538"/>
            <a:ext cx="4319588" cy="4313237"/>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2" name="Title 1"/>
          <p:cNvSpPr>
            <a:spLocks noGrp="1"/>
          </p:cNvSpPr>
          <p:nvPr>
            <p:ph type="title"/>
          </p:nvPr>
        </p:nvSpPr>
        <p:spPr>
          <a:xfrm>
            <a:off x="5389098" y="1143000"/>
            <a:ext cx="3429000" cy="2057400"/>
          </a:xfrm>
        </p:spPr>
        <p:txBody>
          <a:bodyPr/>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lang="en-US" smtClean="0"/>
              <a:t>Click to edit Master title style</a:t>
            </a:r>
            <a:endParaRPr lang="en-US" dirty="0"/>
          </a:p>
        </p:txBody>
      </p:sp>
      <p:sp>
        <p:nvSpPr>
          <p:cNvPr id="4" name="Text Placeholder 3"/>
          <p:cNvSpPr>
            <a:spLocks noGrp="1"/>
          </p:cNvSpPr>
          <p:nvPr>
            <p:ph type="body" sz="half" idx="2"/>
          </p:nvPr>
        </p:nvSpPr>
        <p:spPr>
          <a:xfrm>
            <a:off x="5389098" y="3283634"/>
            <a:ext cx="3429000" cy="1920240"/>
          </a:xfrm>
        </p:spPr>
        <p:txBody>
          <a:bodyPr rot="0" spcFirstLastPara="0" vertOverflow="overflow" horzOverflow="overflow" lIns="82296" tIns="0" rIns="0" bIns="0" spcCol="0" rtlCol="0" fromWordArt="0" forceAA="0">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lvl="0"/>
            <a:r>
              <a:rPr lang="en-US" smtClean="0"/>
              <a:t>Click to edit Master text styles</a:t>
            </a:r>
          </a:p>
        </p:txBody>
      </p:sp>
      <p:sp>
        <p:nvSpPr>
          <p:cNvPr id="10" name="Picture Placeholder 9"/>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normAutofit/>
          </a:bodyPr>
          <a:lstStyle>
            <a:lvl1pPr marL="0" indent="0">
              <a:buNone/>
              <a:defRPr sz="3200"/>
            </a:lvl1pPr>
            <a:extLst/>
          </a:lstStyle>
          <a:p>
            <a:pPr lvl="0"/>
            <a:r>
              <a:rPr lang="en-US" noProof="0" smtClean="0"/>
              <a:t>Click icon to add picture</a:t>
            </a:r>
            <a:endParaRPr lang="en-US" noProof="0" dirty="0"/>
          </a:p>
        </p:txBody>
      </p:sp>
      <p:sp>
        <p:nvSpPr>
          <p:cNvPr id="7" name="Date Placeholder 4"/>
          <p:cNvSpPr>
            <a:spLocks noGrp="1"/>
          </p:cNvSpPr>
          <p:nvPr>
            <p:ph type="dt" sz="half" idx="10"/>
          </p:nvPr>
        </p:nvSpPr>
        <p:spPr/>
        <p:txBody>
          <a:bodyPr/>
          <a:lstStyle>
            <a:lvl1pPr>
              <a:defRPr/>
            </a:lvl1pPr>
            <a:extLst/>
          </a:lstStyle>
          <a:p>
            <a:pPr>
              <a:defRPr/>
            </a:pPr>
            <a:fld id="{0B404BAC-674F-43D0-BE3D-26B9D7111869}" type="datetimeFigureOut">
              <a:rPr lang="en-US"/>
              <a:pPr>
                <a:defRPr/>
              </a:pPr>
              <a:t>12/29/2012</a:t>
            </a:fld>
            <a:endParaRPr lang="en-US"/>
          </a:p>
        </p:txBody>
      </p:sp>
      <p:sp>
        <p:nvSpPr>
          <p:cNvPr id="8" name="Footer Placeholder 5"/>
          <p:cNvSpPr>
            <a:spLocks noGrp="1"/>
          </p:cNvSpPr>
          <p:nvPr>
            <p:ph type="ftr" sz="quarter" idx="11"/>
          </p:nvPr>
        </p:nvSpPr>
        <p:spPr/>
        <p:txBody>
          <a:bodyPr/>
          <a:lstStyle>
            <a:lvl1pPr>
              <a:defRPr/>
            </a:lvl1pPr>
            <a:extLst/>
          </a:lstStyle>
          <a:p>
            <a:pPr>
              <a:defRPr/>
            </a:pPr>
            <a:endParaRPr lang="en-US"/>
          </a:p>
        </p:txBody>
      </p:sp>
      <p:sp>
        <p:nvSpPr>
          <p:cNvPr id="9" name="Slide Number Placeholder 6"/>
          <p:cNvSpPr>
            <a:spLocks noGrp="1"/>
          </p:cNvSpPr>
          <p:nvPr>
            <p:ph type="sldNum" sz="quarter" idx="12"/>
          </p:nvPr>
        </p:nvSpPr>
        <p:spPr/>
        <p:txBody>
          <a:bodyPr/>
          <a:lstStyle>
            <a:lvl1pPr>
              <a:defRPr/>
            </a:lvl1pPr>
            <a:extLst/>
          </a:lstStyle>
          <a:p>
            <a:pPr>
              <a:defRPr/>
            </a:pPr>
            <a:fld id="{7B904D7F-B540-4615-9DFD-B7B8C19C13C9}" type="slidenum">
              <a:rPr lang="en-US"/>
              <a:pPr>
                <a:defRPr/>
              </a:pPr>
              <a:t>‹#›</a:t>
            </a:fld>
            <a:endParaRPr lang="en-US"/>
          </a:p>
        </p:txBody>
      </p:sp>
    </p:spTree>
  </p:cSld>
  <p:clrMapOvr>
    <a:masterClrMapping/>
  </p:clrMapOvr>
  <p:transition spd="slow"/>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9" name="Rectangle 8"/>
          <p:cNvSpPr/>
          <p:nvPr/>
        </p:nvSpPr>
        <p:spPr>
          <a:xfrm flipH="1">
            <a:off x="8153400" y="0"/>
            <a:ext cx="990600" cy="6858000"/>
          </a:xfrm>
          <a:prstGeom prst="rect">
            <a:avLst/>
          </a:prstGeom>
          <a:blipFill>
            <a:blip r:embed="rId13" cstate="print">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3" name="Title Placeholder 2"/>
          <p:cNvSpPr>
            <a:spLocks noGrp="1"/>
          </p:cNvSpPr>
          <p:nvPr>
            <p:ph type="title"/>
          </p:nvPr>
        </p:nvSpPr>
        <p:spPr>
          <a:xfrm>
            <a:off x="457200" y="320675"/>
            <a:ext cx="7239000" cy="1143000"/>
          </a:xfrm>
          <a:prstGeom prst="rect">
            <a:avLst/>
          </a:prstGeom>
        </p:spPr>
        <p:txBody>
          <a:bodyPr vert="horz" lIns="45720" tIns="0" rIns="45720" bIns="0" anchor="b" anchorCtr="0">
            <a:normAutofit/>
          </a:bodyPr>
          <a:lstStyle>
            <a:extLst/>
          </a:lstStyle>
          <a:p>
            <a:r>
              <a:rPr lang="en-US" smtClean="0"/>
              <a:t>Click to edit Master title style</a:t>
            </a:r>
            <a:endParaRPr lang="en-US"/>
          </a:p>
        </p:txBody>
      </p:sp>
      <p:sp>
        <p:nvSpPr>
          <p:cNvPr id="1030" name="Text Placeholder 30"/>
          <p:cNvSpPr>
            <a:spLocks noGrp="1"/>
          </p:cNvSpPr>
          <p:nvPr>
            <p:ph type="body" idx="1"/>
          </p:nvPr>
        </p:nvSpPr>
        <p:spPr bwMode="auto">
          <a:xfrm>
            <a:off x="457200" y="1609725"/>
            <a:ext cx="7239000" cy="484663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7" name="Date Placeholder 26"/>
          <p:cNvSpPr>
            <a:spLocks noGrp="1"/>
          </p:cNvSpPr>
          <p:nvPr>
            <p:ph type="dt" sz="half" idx="2"/>
          </p:nvPr>
        </p:nvSpPr>
        <p:spPr>
          <a:xfrm>
            <a:off x="4246563" y="6557963"/>
            <a:ext cx="2001837" cy="227012"/>
          </a:xfrm>
          <a:prstGeom prst="rect">
            <a:avLst/>
          </a:prstGeom>
        </p:spPr>
        <p:txBody>
          <a:bodyPr vert="horz" tIns="0" bIns="0" anchor="b"/>
          <a:lstStyle>
            <a:lvl1pPr algn="l" eaLnBrk="1" fontAlgn="auto" latinLnBrk="0" hangingPunct="1">
              <a:spcBef>
                <a:spcPts val="0"/>
              </a:spcBef>
              <a:spcAft>
                <a:spcPts val="0"/>
              </a:spcAft>
              <a:defRPr kumimoji="0" sz="1000" smtClean="0">
                <a:solidFill>
                  <a:schemeClr val="tx2"/>
                </a:solidFill>
                <a:latin typeface="+mn-lt"/>
                <a:cs typeface="+mn-cs"/>
              </a:defRPr>
            </a:lvl1pPr>
            <a:extLst/>
          </a:lstStyle>
          <a:p>
            <a:pPr>
              <a:defRPr/>
            </a:pPr>
            <a:fld id="{D1744C07-6011-4F16-BA5D-F526ECA85A74}" type="datetimeFigureOut">
              <a:rPr lang="en-US"/>
              <a:pPr>
                <a:defRPr/>
              </a:pPr>
              <a:t>12/29/2012</a:t>
            </a:fld>
            <a:endParaRPr lang="en-US"/>
          </a:p>
        </p:txBody>
      </p:sp>
      <p:sp>
        <p:nvSpPr>
          <p:cNvPr id="4" name="Footer Placeholder 3"/>
          <p:cNvSpPr>
            <a:spLocks noGrp="1"/>
          </p:cNvSpPr>
          <p:nvPr>
            <p:ph type="ftr" sz="quarter" idx="3"/>
          </p:nvPr>
        </p:nvSpPr>
        <p:spPr>
          <a:xfrm>
            <a:off x="457200" y="6557963"/>
            <a:ext cx="3657600" cy="228600"/>
          </a:xfrm>
          <a:prstGeom prst="rect">
            <a:avLst/>
          </a:prstGeom>
        </p:spPr>
        <p:txBody>
          <a:bodyPr vert="horz" tIns="0" bIns="0" anchor="b"/>
          <a:lstStyle>
            <a:lvl1pPr algn="r" eaLnBrk="1" fontAlgn="auto" latinLnBrk="0" hangingPunct="1">
              <a:spcBef>
                <a:spcPts val="0"/>
              </a:spcBef>
              <a:spcAft>
                <a:spcPts val="0"/>
              </a:spcAft>
              <a:defRPr kumimoji="0" sz="1000">
                <a:solidFill>
                  <a:schemeClr val="tx2"/>
                </a:solidFill>
                <a:latin typeface="+mn-lt"/>
                <a:cs typeface="+mn-cs"/>
              </a:defRPr>
            </a:lvl1pPr>
            <a:extLst/>
          </a:lstStyle>
          <a:p>
            <a:pPr>
              <a:defRPr/>
            </a:pPr>
            <a:endParaRPr lang="en-US"/>
          </a:p>
        </p:txBody>
      </p:sp>
      <p:sp>
        <p:nvSpPr>
          <p:cNvPr id="16" name="Slide Number Placeholder 15"/>
          <p:cNvSpPr>
            <a:spLocks noGrp="1"/>
          </p:cNvSpPr>
          <p:nvPr>
            <p:ph type="sldNum" sz="quarter" idx="4"/>
          </p:nvPr>
        </p:nvSpPr>
        <p:spPr>
          <a:xfrm>
            <a:off x="6251575" y="6556375"/>
            <a:ext cx="588963" cy="228600"/>
          </a:xfrm>
          <a:prstGeom prst="rect">
            <a:avLst/>
          </a:prstGeom>
        </p:spPr>
        <p:txBody>
          <a:bodyPr vert="horz" lIns="0" tIns="0" rIns="0" bIns="0" anchor="b"/>
          <a:lstStyle>
            <a:lvl1pPr algn="r" eaLnBrk="1" fontAlgn="auto" latinLnBrk="0" hangingPunct="1">
              <a:spcBef>
                <a:spcPts val="0"/>
              </a:spcBef>
              <a:spcAft>
                <a:spcPts val="0"/>
              </a:spcAft>
              <a:defRPr kumimoji="0" sz="1100" smtClean="0">
                <a:solidFill>
                  <a:schemeClr val="tx2"/>
                </a:solidFill>
                <a:latin typeface="+mn-lt"/>
                <a:cs typeface="+mn-cs"/>
              </a:defRPr>
            </a:lvl1pPr>
            <a:extLst/>
          </a:lstStyle>
          <a:p>
            <a:pPr>
              <a:defRPr/>
            </a:pPr>
            <a:fld id="{A714047C-4005-4370-B7BA-6696E2C2F606}"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72" r:id="rId1"/>
    <p:sldLayoutId id="2147483665" r:id="rId2"/>
    <p:sldLayoutId id="2147483673" r:id="rId3"/>
    <p:sldLayoutId id="2147483666" r:id="rId4"/>
    <p:sldLayoutId id="2147483667" r:id="rId5"/>
    <p:sldLayoutId id="2147483668" r:id="rId6"/>
    <p:sldLayoutId id="2147483669" r:id="rId7"/>
    <p:sldLayoutId id="2147483670" r:id="rId8"/>
    <p:sldLayoutId id="2147483674" r:id="rId9"/>
    <p:sldLayoutId id="2147483671" r:id="rId10"/>
    <p:sldLayoutId id="2147483675" r:id="rId11"/>
  </p:sldLayoutIdLst>
  <p:transition spd="slow"/>
  <p:txStyles>
    <p:titleStyle>
      <a:lvl1pPr algn="l" rtl="0" fontAlgn="base">
        <a:spcBef>
          <a:spcPct val="0"/>
        </a:spcBef>
        <a:spcAft>
          <a:spcPct val="0"/>
        </a:spcAft>
        <a:defRPr sz="3800" b="1" kern="1200" cap="all">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latin typeface="+mj-lt"/>
          <a:ea typeface="+mj-ea"/>
          <a:cs typeface="+mj-cs"/>
        </a:defRPr>
      </a:lvl1pPr>
      <a:lvl2pPr algn="l" rtl="0" fontAlgn="base">
        <a:spcBef>
          <a:spcPct val="0"/>
        </a:spcBef>
        <a:spcAft>
          <a:spcPct val="0"/>
        </a:spcAft>
        <a:defRPr sz="3800" b="1">
          <a:solidFill>
            <a:schemeClr val="tx1"/>
          </a:solidFill>
          <a:latin typeface="Trebuchet MS" pitchFamily="34" charset="0"/>
        </a:defRPr>
      </a:lvl2pPr>
      <a:lvl3pPr algn="l" rtl="0" fontAlgn="base">
        <a:spcBef>
          <a:spcPct val="0"/>
        </a:spcBef>
        <a:spcAft>
          <a:spcPct val="0"/>
        </a:spcAft>
        <a:defRPr sz="3800" b="1">
          <a:solidFill>
            <a:schemeClr val="tx1"/>
          </a:solidFill>
          <a:latin typeface="Trebuchet MS" pitchFamily="34" charset="0"/>
        </a:defRPr>
      </a:lvl3pPr>
      <a:lvl4pPr algn="l" rtl="0" fontAlgn="base">
        <a:spcBef>
          <a:spcPct val="0"/>
        </a:spcBef>
        <a:spcAft>
          <a:spcPct val="0"/>
        </a:spcAft>
        <a:defRPr sz="3800" b="1">
          <a:solidFill>
            <a:schemeClr val="tx1"/>
          </a:solidFill>
          <a:latin typeface="Trebuchet MS" pitchFamily="34" charset="0"/>
        </a:defRPr>
      </a:lvl4pPr>
      <a:lvl5pPr algn="l" rtl="0" fontAlgn="base">
        <a:spcBef>
          <a:spcPct val="0"/>
        </a:spcBef>
        <a:spcAft>
          <a:spcPct val="0"/>
        </a:spcAft>
        <a:defRPr sz="3800" b="1">
          <a:solidFill>
            <a:schemeClr val="tx1"/>
          </a:solidFill>
          <a:latin typeface="Trebuchet MS" pitchFamily="34" charset="0"/>
        </a:defRPr>
      </a:lvl5pPr>
      <a:lvl6pPr marL="457200" algn="l" rtl="0" fontAlgn="base">
        <a:spcBef>
          <a:spcPct val="0"/>
        </a:spcBef>
        <a:spcAft>
          <a:spcPct val="0"/>
        </a:spcAft>
        <a:defRPr sz="3800" b="1">
          <a:solidFill>
            <a:schemeClr val="tx1"/>
          </a:solidFill>
          <a:latin typeface="Trebuchet MS" pitchFamily="34" charset="0"/>
        </a:defRPr>
      </a:lvl6pPr>
      <a:lvl7pPr marL="914400" algn="l" rtl="0" fontAlgn="base">
        <a:spcBef>
          <a:spcPct val="0"/>
        </a:spcBef>
        <a:spcAft>
          <a:spcPct val="0"/>
        </a:spcAft>
        <a:defRPr sz="3800" b="1">
          <a:solidFill>
            <a:schemeClr val="tx1"/>
          </a:solidFill>
          <a:latin typeface="Trebuchet MS" pitchFamily="34" charset="0"/>
        </a:defRPr>
      </a:lvl7pPr>
      <a:lvl8pPr marL="1371600" algn="l" rtl="0" fontAlgn="base">
        <a:spcBef>
          <a:spcPct val="0"/>
        </a:spcBef>
        <a:spcAft>
          <a:spcPct val="0"/>
        </a:spcAft>
        <a:defRPr sz="3800" b="1">
          <a:solidFill>
            <a:schemeClr val="tx1"/>
          </a:solidFill>
          <a:latin typeface="Trebuchet MS" pitchFamily="34" charset="0"/>
        </a:defRPr>
      </a:lvl8pPr>
      <a:lvl9pPr marL="1828800" algn="l" rtl="0" fontAlgn="base">
        <a:spcBef>
          <a:spcPct val="0"/>
        </a:spcBef>
        <a:spcAft>
          <a:spcPct val="0"/>
        </a:spcAft>
        <a:defRPr sz="3800" b="1">
          <a:solidFill>
            <a:schemeClr val="tx1"/>
          </a:solidFill>
          <a:latin typeface="Trebuchet MS" pitchFamily="34" charset="0"/>
        </a:defRPr>
      </a:lvl9pPr>
      <a:extLst/>
    </p:titleStyle>
    <p:bodyStyle>
      <a:lvl1pPr marL="273050" indent="-273050" algn="l" rtl="0" fontAlgn="base">
        <a:spcBef>
          <a:spcPts val="600"/>
        </a:spcBef>
        <a:spcAft>
          <a:spcPct val="0"/>
        </a:spcAft>
        <a:buClr>
          <a:schemeClr val="tx2"/>
        </a:buClr>
        <a:buSzPct val="73000"/>
        <a:buFont typeface="Wingdings 2" pitchFamily="18" charset="2"/>
        <a:buChar char=""/>
        <a:defRPr sz="2600" kern="1200">
          <a:solidFill>
            <a:schemeClr val="tx1"/>
          </a:solidFill>
          <a:latin typeface="+mn-lt"/>
          <a:ea typeface="+mn-ea"/>
          <a:cs typeface="+mn-cs"/>
        </a:defRPr>
      </a:lvl1pPr>
      <a:lvl2pPr marL="520700" indent="-228600" algn="l" rtl="0" fontAlgn="base">
        <a:spcBef>
          <a:spcPts val="500"/>
        </a:spcBef>
        <a:spcAft>
          <a:spcPct val="0"/>
        </a:spcAft>
        <a:buClr>
          <a:srgbClr val="F9B639"/>
        </a:buClr>
        <a:buSzPct val="80000"/>
        <a:buFont typeface="Wingdings 2" pitchFamily="18" charset="2"/>
        <a:buChar char=""/>
        <a:defRPr sz="2300" kern="1200">
          <a:solidFill>
            <a:srgbClr val="6C6C6C"/>
          </a:solidFill>
          <a:latin typeface="+mn-lt"/>
          <a:ea typeface="+mn-ea"/>
          <a:cs typeface="+mn-cs"/>
        </a:defRPr>
      </a:lvl2pPr>
      <a:lvl3pPr marL="758825" indent="-228600" algn="l" rtl="0" fontAlgn="base">
        <a:spcBef>
          <a:spcPts val="400"/>
        </a:spcBef>
        <a:spcAft>
          <a:spcPct val="0"/>
        </a:spcAft>
        <a:buClr>
          <a:srgbClr val="F9B639"/>
        </a:buClr>
        <a:buSzPct val="60000"/>
        <a:buFont typeface="Wingdings" pitchFamily="2" charset="2"/>
        <a:buChar char=""/>
        <a:defRPr sz="2000" kern="1200">
          <a:solidFill>
            <a:schemeClr val="tx1"/>
          </a:solidFill>
          <a:latin typeface="+mn-lt"/>
          <a:ea typeface="+mn-ea"/>
          <a:cs typeface="+mn-cs"/>
        </a:defRPr>
      </a:lvl3pPr>
      <a:lvl4pPr marL="1004888" indent="-228600" algn="l" rtl="0" fontAlgn="base">
        <a:spcBef>
          <a:spcPct val="20000"/>
        </a:spcBef>
        <a:spcAft>
          <a:spcPct val="0"/>
        </a:spcAft>
        <a:buClr>
          <a:srgbClr val="F9B639"/>
        </a:buClr>
        <a:buSzPct val="80000"/>
        <a:buFont typeface="Wingdings 2" pitchFamily="18" charset="2"/>
        <a:buChar char=""/>
        <a:defRPr sz="2000" kern="1200">
          <a:solidFill>
            <a:srgbClr val="6C6C6C"/>
          </a:solidFill>
          <a:latin typeface="+mn-lt"/>
          <a:ea typeface="+mn-ea"/>
          <a:cs typeface="+mn-cs"/>
        </a:defRPr>
      </a:lvl4pPr>
      <a:lvl5pPr marL="1279525" indent="-228600" algn="l" rtl="0" fontAlgn="base">
        <a:spcBef>
          <a:spcPts val="400"/>
        </a:spcBef>
        <a:spcAft>
          <a:spcPct val="0"/>
        </a:spcAft>
        <a:buClr>
          <a:srgbClr val="F9B639"/>
        </a:buClr>
        <a:buSzPct val="70000"/>
        <a:buFont typeface="Wingdings" pitchFamily="2" charset="2"/>
        <a:buChar char=""/>
        <a:defRPr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313" name="Picture 2" descr="5 Parenting Goals for Every Family"/>
          <p:cNvPicPr>
            <a:picLocks noChangeAspect="1" noChangeArrowheads="1"/>
          </p:cNvPicPr>
          <p:nvPr/>
        </p:nvPicPr>
        <p:blipFill>
          <a:blip r:embed="rId2"/>
          <a:srcRect r="46591"/>
          <a:stretch>
            <a:fillRect/>
          </a:stretch>
        </p:blipFill>
        <p:spPr bwMode="auto">
          <a:xfrm>
            <a:off x="0" y="381000"/>
            <a:ext cx="5054600" cy="6172200"/>
          </a:xfrm>
          <a:prstGeom prst="rect">
            <a:avLst/>
          </a:prstGeom>
          <a:noFill/>
          <a:ln w="9525">
            <a:noFill/>
            <a:miter lim="800000"/>
            <a:headEnd/>
            <a:tailEnd/>
          </a:ln>
        </p:spPr>
      </p:pic>
      <p:sp>
        <p:nvSpPr>
          <p:cNvPr id="8" name="Rectangle 7"/>
          <p:cNvSpPr/>
          <p:nvPr/>
        </p:nvSpPr>
        <p:spPr>
          <a:xfrm>
            <a:off x="5105400" y="2057400"/>
            <a:ext cx="4038600" cy="2585323"/>
          </a:xfrm>
          <a:prstGeom prst="rect">
            <a:avLst/>
          </a:prstGeom>
          <a:noFill/>
        </p:spPr>
        <p:txBody>
          <a:bodyPr>
            <a:spAutoFit/>
          </a:bodyPr>
          <a:lstStyle/>
          <a:p>
            <a:pPr algn="ctr" fontAlgn="auto">
              <a:spcBef>
                <a:spcPts val="0"/>
              </a:spcBef>
              <a:spcAft>
                <a:spcPts val="0"/>
              </a:spcAft>
              <a:defRPr/>
            </a:pPr>
            <a:r>
              <a:rPr lang="en-US" sz="54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mn-lt"/>
                <a:cs typeface="+mn-cs"/>
              </a:rPr>
              <a:t>PARENTING</a:t>
            </a:r>
          </a:p>
          <a:p>
            <a:pPr algn="ctr" fontAlgn="auto">
              <a:spcBef>
                <a:spcPts val="0"/>
              </a:spcBef>
              <a:spcAft>
                <a:spcPts val="0"/>
              </a:spcAft>
              <a:defRPr/>
            </a:pPr>
            <a:endParaRPr lang="en-US" sz="54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mn-lt"/>
              <a:cs typeface="+mn-cs"/>
            </a:endParaRPr>
          </a:p>
          <a:p>
            <a:pPr algn="ctr" fontAlgn="auto">
              <a:spcBef>
                <a:spcPts val="0"/>
              </a:spcBef>
              <a:spcAft>
                <a:spcPts val="0"/>
              </a:spcAft>
              <a:defRPr/>
            </a:pPr>
            <a:r>
              <a:rPr lang="en-US" sz="54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mn-lt"/>
                <a:cs typeface="+mn-cs"/>
              </a:rPr>
              <a:t>TIPS</a:t>
            </a:r>
          </a:p>
        </p:txBody>
      </p:sp>
      <p:sp>
        <p:nvSpPr>
          <p:cNvPr id="9" name="Rectangle 8"/>
          <p:cNvSpPr/>
          <p:nvPr/>
        </p:nvSpPr>
        <p:spPr>
          <a:xfrm>
            <a:off x="5181600" y="6488668"/>
            <a:ext cx="5377178" cy="369332"/>
          </a:xfrm>
          <a:prstGeom prst="rect">
            <a:avLst/>
          </a:prstGeom>
          <a:noFill/>
        </p:spPr>
        <p:txBody>
          <a:bodyPr>
            <a:spAutoFit/>
          </a:bodyPr>
          <a:lstStyle/>
          <a:p>
            <a:pPr algn="ctr" fontAlgn="auto">
              <a:spcBef>
                <a:spcPts val="0"/>
              </a:spcBef>
              <a:spcAft>
                <a:spcPts val="0"/>
              </a:spcAft>
              <a:defRPr/>
            </a:pPr>
            <a:r>
              <a:rPr lang="en-US"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latin typeface="Comic Sans MS" pitchFamily="66" charset="0"/>
                <a:cs typeface="+mn-cs"/>
              </a:rPr>
              <a:t>NOVITA CHOPRA</a:t>
            </a:r>
          </a:p>
        </p:txBody>
      </p:sp>
    </p:spTree>
  </p:cSld>
  <p:clrMapOvr>
    <a:masterClrMapping/>
  </p:clrMapOvr>
  <p:transition spd="slow"/>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05000" y="533400"/>
            <a:ext cx="7239000" cy="1143000"/>
          </a:xfrm>
        </p:spPr>
        <p:txBody>
          <a:bodyPr>
            <a:noAutofit/>
          </a:bodyPr>
          <a:lstStyle/>
          <a:p>
            <a:pPr algn="ctr" fontAlgn="auto">
              <a:spcAft>
                <a:spcPts val="0"/>
              </a:spcAft>
              <a:defRPr/>
            </a:pPr>
            <a:r>
              <a:rPr lang="en-US" sz="4800" dirty="0" smtClean="0">
                <a:solidFill>
                  <a:schemeClr val="tx2"/>
                </a:solidFill>
                <a:latin typeface="Comic Sans MS" pitchFamily="66" charset="0"/>
              </a:rPr>
              <a:t>KEEP YOUR EYES OPEN</a:t>
            </a:r>
            <a:endParaRPr lang="en-US" sz="4800" dirty="0">
              <a:solidFill>
                <a:schemeClr val="tx2"/>
              </a:solidFill>
              <a:latin typeface="Comic Sans MS" pitchFamily="66" charset="0"/>
            </a:endParaRPr>
          </a:p>
        </p:txBody>
      </p:sp>
      <p:sp>
        <p:nvSpPr>
          <p:cNvPr id="3" name="Content Placeholder 2"/>
          <p:cNvSpPr>
            <a:spLocks noGrp="1"/>
          </p:cNvSpPr>
          <p:nvPr>
            <p:ph idx="1"/>
          </p:nvPr>
        </p:nvSpPr>
        <p:spPr/>
        <p:txBody>
          <a:bodyPr>
            <a:normAutofit lnSpcReduction="10000"/>
          </a:bodyPr>
          <a:lstStyle/>
          <a:p>
            <a:pPr>
              <a:lnSpc>
                <a:spcPct val="90000"/>
              </a:lnSpc>
            </a:pPr>
            <a:r>
              <a:rPr lang="en-US" smtClean="0"/>
              <a:t>Ensure you know everything about your child.</a:t>
            </a:r>
          </a:p>
          <a:p>
            <a:pPr>
              <a:lnSpc>
                <a:spcPct val="90000"/>
              </a:lnSpc>
            </a:pPr>
            <a:r>
              <a:rPr lang="en-US" smtClean="0"/>
              <a:t>Don’t allow problems with your child to fester and grow.</a:t>
            </a:r>
          </a:p>
          <a:p>
            <a:pPr>
              <a:lnSpc>
                <a:spcPct val="90000"/>
              </a:lnSpc>
            </a:pPr>
            <a:r>
              <a:rPr lang="en-US" smtClean="0"/>
              <a:t>The child who seems a little ‘off’, not himself, snappy or more quiet than usual is trying to tell us something. </a:t>
            </a:r>
          </a:p>
          <a:p>
            <a:pPr>
              <a:lnSpc>
                <a:spcPct val="90000"/>
              </a:lnSpc>
            </a:pPr>
            <a:r>
              <a:rPr lang="en-US" smtClean="0"/>
              <a:t>Observe if the child seems sad, withdrawn, distant, more moody than usual, or angry.</a:t>
            </a:r>
          </a:p>
          <a:p>
            <a:pPr>
              <a:lnSpc>
                <a:spcPct val="90000"/>
              </a:lnSpc>
            </a:pPr>
            <a:r>
              <a:rPr lang="en-US" smtClean="0"/>
              <a:t>Recognize if there seems to be greater confrontation between the child and siblings, if friends stop calling or coming over, or if the child can’t seem to find his place in school. </a:t>
            </a:r>
          </a:p>
        </p:txBody>
      </p:sp>
      <p:pic>
        <p:nvPicPr>
          <p:cNvPr id="14339" name="Picture 2" descr="http://t1.gstatic.com/images?q=tbn:ANd9GcSK58PdITWcLzXJmGqmNjKzN6RLNxSOflQkW2W7TSuMzivNMS67Jg"/>
          <p:cNvPicPr>
            <a:picLocks noChangeAspect="1" noChangeArrowheads="1"/>
          </p:cNvPicPr>
          <p:nvPr/>
        </p:nvPicPr>
        <p:blipFill>
          <a:blip r:embed="rId2"/>
          <a:srcRect t="17030"/>
          <a:stretch>
            <a:fillRect/>
          </a:stretch>
        </p:blipFill>
        <p:spPr bwMode="auto">
          <a:xfrm>
            <a:off x="0" y="0"/>
            <a:ext cx="2619375" cy="1446213"/>
          </a:xfrm>
          <a:prstGeom prst="rect">
            <a:avLst/>
          </a:prstGeom>
          <a:noFill/>
          <a:ln w="9525">
            <a:noFill/>
            <a:miter lim="800000"/>
            <a:headEnd/>
            <a:tailEnd/>
          </a:ln>
        </p:spPr>
      </p:pic>
    </p:spTree>
  </p:cSld>
  <p:clrMapOvr>
    <a:masterClrMapping/>
  </p:clrMapOvr>
  <p:transition spd="slow"/>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153400" cy="1143000"/>
          </a:xfrm>
        </p:spPr>
        <p:txBody>
          <a:bodyPr/>
          <a:lstStyle/>
          <a:p>
            <a:pPr algn="ctr" fontAlgn="auto">
              <a:spcAft>
                <a:spcPts val="0"/>
              </a:spcAft>
              <a:defRPr/>
            </a:pPr>
            <a:r>
              <a:rPr lang="en-US" sz="3200" dirty="0" smtClean="0"/>
              <a:t> </a:t>
            </a:r>
            <a:r>
              <a:rPr lang="en-US" sz="3200" dirty="0" smtClean="0">
                <a:solidFill>
                  <a:schemeClr val="tx2"/>
                </a:solidFill>
                <a:latin typeface="Comic Sans MS" pitchFamily="66" charset="0"/>
              </a:rPr>
              <a:t>Develop a Working Relationship with Teachers</a:t>
            </a:r>
            <a:endParaRPr lang="en-US" sz="3200" dirty="0">
              <a:solidFill>
                <a:schemeClr val="tx2"/>
              </a:solidFill>
              <a:latin typeface="Comic Sans MS" pitchFamily="66" charset="0"/>
            </a:endParaRPr>
          </a:p>
        </p:txBody>
      </p:sp>
      <p:sp>
        <p:nvSpPr>
          <p:cNvPr id="15362" name="Content Placeholder 2"/>
          <p:cNvSpPr>
            <a:spLocks noGrp="1"/>
          </p:cNvSpPr>
          <p:nvPr>
            <p:ph idx="1"/>
          </p:nvPr>
        </p:nvSpPr>
        <p:spPr>
          <a:xfrm>
            <a:off x="0" y="1219200"/>
            <a:ext cx="8229600" cy="4846638"/>
          </a:xfrm>
        </p:spPr>
        <p:txBody>
          <a:bodyPr/>
          <a:lstStyle/>
          <a:p>
            <a:r>
              <a:rPr lang="en-US" sz="2400" smtClean="0"/>
              <a:t>Reach out to your child’s teachers before your child reaches ‘zero hour.’ </a:t>
            </a:r>
          </a:p>
          <a:p>
            <a:r>
              <a:rPr lang="en-US" sz="2400" smtClean="0"/>
              <a:t>When a grandparent falls ill, if there is a health issue, financial stress, marital upheaval, problems with siblings, or any other factor that may affect your child’s academic or social success, it would be wise to enlist your child’s teacher as your confidential ally and gain her/his understanding.</a:t>
            </a:r>
          </a:p>
          <a:p>
            <a:r>
              <a:rPr lang="en-US" sz="2400" smtClean="0"/>
              <a:t>You can believe that most teachers would go the extra mile and extend to your child an open heart.</a:t>
            </a:r>
          </a:p>
        </p:txBody>
      </p:sp>
      <p:pic>
        <p:nvPicPr>
          <p:cNvPr id="15363" name="Picture 4" descr="http://t1.gstatic.com/images?q=tbn:ANd9GcQBFyHJp_WldReHo3sO8hKfWCO3oYBt8il-sU9S40BQokVSeZ7T"/>
          <p:cNvPicPr>
            <a:picLocks noChangeAspect="1" noChangeArrowheads="1"/>
          </p:cNvPicPr>
          <p:nvPr/>
        </p:nvPicPr>
        <p:blipFill>
          <a:blip r:embed="rId2"/>
          <a:srcRect/>
          <a:stretch>
            <a:fillRect/>
          </a:stretch>
        </p:blipFill>
        <p:spPr bwMode="auto">
          <a:xfrm>
            <a:off x="0" y="5114925"/>
            <a:ext cx="3048000" cy="1743075"/>
          </a:xfrm>
          <a:prstGeom prst="rect">
            <a:avLst/>
          </a:prstGeom>
          <a:noFill/>
          <a:ln w="9525">
            <a:noFill/>
            <a:miter lim="800000"/>
            <a:headEnd/>
            <a:tailEnd/>
          </a:ln>
        </p:spPr>
      </p:pic>
    </p:spTree>
  </p:cSld>
  <p:clrMapOvr>
    <a:masterClrMapping/>
  </p:clrMapOvr>
  <p:transition spd="slow"/>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152400"/>
            <a:ext cx="7239000" cy="1143000"/>
          </a:xfrm>
        </p:spPr>
        <p:txBody>
          <a:bodyPr>
            <a:noAutofit/>
          </a:bodyPr>
          <a:lstStyle/>
          <a:p>
            <a:pPr algn="ctr" fontAlgn="auto">
              <a:spcAft>
                <a:spcPts val="0"/>
              </a:spcAft>
              <a:defRPr/>
            </a:pPr>
            <a:r>
              <a:rPr lang="en-US" sz="4000" dirty="0" smtClean="0">
                <a:solidFill>
                  <a:schemeClr val="tx2"/>
                </a:solidFill>
                <a:latin typeface="Comic Sans MS" pitchFamily="66" charset="0"/>
              </a:rPr>
              <a:t>Work on Social Skills</a:t>
            </a:r>
            <a:endParaRPr lang="en-US" sz="4000" dirty="0">
              <a:solidFill>
                <a:schemeClr val="tx2"/>
              </a:solidFill>
              <a:latin typeface="Comic Sans MS" pitchFamily="66" charset="0"/>
            </a:endParaRPr>
          </a:p>
        </p:txBody>
      </p:sp>
      <p:sp>
        <p:nvSpPr>
          <p:cNvPr id="16386" name="Content Placeholder 2"/>
          <p:cNvSpPr>
            <a:spLocks noGrp="1"/>
          </p:cNvSpPr>
          <p:nvPr>
            <p:ph idx="1"/>
          </p:nvPr>
        </p:nvSpPr>
        <p:spPr>
          <a:xfrm>
            <a:off x="0" y="1219200"/>
            <a:ext cx="7924800" cy="5638800"/>
          </a:xfrm>
        </p:spPr>
        <p:txBody>
          <a:bodyPr/>
          <a:lstStyle/>
          <a:p>
            <a:r>
              <a:rPr lang="en-US" smtClean="0"/>
              <a:t> School is not simply about getting straight A’s, it is also about learning social skills like how to get on with others and knowing how to develop friendships.</a:t>
            </a:r>
          </a:p>
          <a:p>
            <a:r>
              <a:rPr lang="en-US" smtClean="0"/>
              <a:t>Set routines for meals and bedtimes that establish stability.</a:t>
            </a:r>
          </a:p>
          <a:p>
            <a:r>
              <a:rPr lang="en-US" smtClean="0"/>
              <a:t> Help your child learn how to express frustration, disappointment and anger without hurting others or retreating into sullenness.</a:t>
            </a:r>
          </a:p>
          <a:p>
            <a:r>
              <a:rPr lang="en-US" smtClean="0"/>
              <a:t>Establish basic rules of conduct: no hitting, kicking, biting, spitting, (no hands allowed), and no hurting others through our words.</a:t>
            </a:r>
          </a:p>
        </p:txBody>
      </p:sp>
      <p:pic>
        <p:nvPicPr>
          <p:cNvPr id="16387" name="Picture 4" descr="http://t2.gstatic.com/images?q=tbn:ANd9GcRQpRwRGIAKWMaM2EnoPWanTxmvXrV8eAiE_oK0XgP27aOAP-3PEg"/>
          <p:cNvPicPr>
            <a:picLocks noChangeAspect="1" noChangeArrowheads="1"/>
          </p:cNvPicPr>
          <p:nvPr/>
        </p:nvPicPr>
        <p:blipFill>
          <a:blip r:embed="rId2"/>
          <a:srcRect/>
          <a:stretch>
            <a:fillRect/>
          </a:stretch>
        </p:blipFill>
        <p:spPr bwMode="auto">
          <a:xfrm>
            <a:off x="7653338" y="1905000"/>
            <a:ext cx="1633537" cy="2286000"/>
          </a:xfrm>
          <a:prstGeom prst="rect">
            <a:avLst/>
          </a:prstGeom>
          <a:noFill/>
          <a:ln w="9525">
            <a:noFill/>
            <a:miter lim="800000"/>
            <a:headEnd/>
            <a:tailEnd/>
          </a:ln>
        </p:spPr>
      </p:pic>
    </p:spTree>
  </p:cSld>
  <p:clrMapOvr>
    <a:masterClrMapping/>
  </p:clrMapOvr>
  <p:transition spd="slow"/>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0" y="228600"/>
            <a:ext cx="7239000" cy="1143000"/>
          </a:xfrm>
        </p:spPr>
        <p:txBody>
          <a:bodyPr>
            <a:noAutofit/>
          </a:bodyPr>
          <a:lstStyle/>
          <a:p>
            <a:pPr algn="ctr" fontAlgn="auto">
              <a:spcAft>
                <a:spcPts val="0"/>
              </a:spcAft>
              <a:defRPr/>
            </a:pPr>
            <a:r>
              <a:rPr lang="en-US" sz="3600" dirty="0" smtClean="0">
                <a:solidFill>
                  <a:schemeClr val="tx2"/>
                </a:solidFill>
                <a:latin typeface="Comic Sans MS" pitchFamily="66" charset="0"/>
              </a:rPr>
              <a:t>Help Children Become Independent</a:t>
            </a:r>
            <a:endParaRPr lang="en-US" sz="3600" dirty="0">
              <a:solidFill>
                <a:schemeClr val="tx2"/>
              </a:solidFill>
              <a:latin typeface="Comic Sans MS" pitchFamily="66" charset="0"/>
            </a:endParaRPr>
          </a:p>
        </p:txBody>
      </p:sp>
      <p:sp>
        <p:nvSpPr>
          <p:cNvPr id="3" name="Content Placeholder 2"/>
          <p:cNvSpPr>
            <a:spLocks noGrp="1"/>
          </p:cNvSpPr>
          <p:nvPr>
            <p:ph idx="1"/>
          </p:nvPr>
        </p:nvSpPr>
        <p:spPr>
          <a:xfrm>
            <a:off x="533400" y="1752600"/>
            <a:ext cx="7239000" cy="4846638"/>
          </a:xfrm>
        </p:spPr>
        <p:txBody>
          <a:bodyPr>
            <a:normAutofit fontScale="85000" lnSpcReduction="20000"/>
          </a:bodyPr>
          <a:lstStyle/>
          <a:p>
            <a:pPr marL="274320" indent="-274320" fontAlgn="auto">
              <a:spcAft>
                <a:spcPts val="0"/>
              </a:spcAft>
              <a:buFont typeface="Wingdings 2"/>
              <a:buChar char=""/>
              <a:defRPr/>
            </a:pPr>
            <a:r>
              <a:rPr lang="en-US" dirty="0" smtClean="0"/>
              <a:t>When children feel as if they are gaining skills and becoming self-sufficient, they grow more confident in their abilities. Their self-esteem take off.</a:t>
            </a:r>
          </a:p>
          <a:p>
            <a:pPr marL="274320" indent="-274320" fontAlgn="auto">
              <a:spcAft>
                <a:spcPts val="0"/>
              </a:spcAft>
              <a:buFont typeface="Wingdings 2"/>
              <a:buChar char=""/>
              <a:defRPr/>
            </a:pPr>
            <a:r>
              <a:rPr lang="en-US" dirty="0" smtClean="0"/>
              <a:t>Teaching our children to pick out their clothing, dress themselves as they grow older, tie their own shoes, pack school snacks, set their own alarm clocks instead of waking them up, and having children put away their books and organizing themselves.</a:t>
            </a:r>
          </a:p>
          <a:p>
            <a:pPr marL="274320" indent="-274320" fontAlgn="auto">
              <a:spcAft>
                <a:spcPts val="0"/>
              </a:spcAft>
              <a:buFont typeface="Wingdings 2"/>
              <a:buChar char=""/>
              <a:defRPr/>
            </a:pPr>
            <a:r>
              <a:rPr lang="en-US" dirty="0" smtClean="0"/>
              <a:t>Allow your child to do his homework and projects by himself. It is much healthier to tell a child that you will check his work when he is done instead of sitting beside him and correcting the answers as he goes along. Book reports and science projects should not be parent’s homework.</a:t>
            </a:r>
          </a:p>
          <a:p>
            <a:pPr marL="274320" indent="-274320" fontAlgn="auto">
              <a:spcAft>
                <a:spcPts val="0"/>
              </a:spcAft>
              <a:buFont typeface="Wingdings 2"/>
              <a:buChar char=""/>
              <a:defRPr/>
            </a:pPr>
            <a:r>
              <a:rPr lang="en-US" dirty="0" smtClean="0"/>
              <a:t>Have your child help around the house and gain responsibilities instead of waiting to be served. </a:t>
            </a:r>
            <a:endParaRPr lang="en-US" dirty="0"/>
          </a:p>
        </p:txBody>
      </p:sp>
      <p:pic>
        <p:nvPicPr>
          <p:cNvPr id="17411" name="Picture 2" descr="http://t2.gstatic.com/images?q=tbn:ANd9GcTI-eu2z3jbMyTZzrA2hns5gyRqk6177bZyiIDbztc6pN2sBlQ2"/>
          <p:cNvPicPr>
            <a:picLocks noChangeAspect="1" noChangeArrowheads="1"/>
          </p:cNvPicPr>
          <p:nvPr/>
        </p:nvPicPr>
        <p:blipFill>
          <a:blip r:embed="rId2"/>
          <a:srcRect/>
          <a:stretch>
            <a:fillRect/>
          </a:stretch>
        </p:blipFill>
        <p:spPr bwMode="auto">
          <a:xfrm>
            <a:off x="0" y="0"/>
            <a:ext cx="2011363" cy="1676400"/>
          </a:xfrm>
          <a:prstGeom prst="rect">
            <a:avLst/>
          </a:prstGeom>
          <a:noFill/>
          <a:ln w="9525">
            <a:noFill/>
            <a:miter lim="800000"/>
            <a:headEnd/>
            <a:tailEnd/>
          </a:ln>
        </p:spPr>
      </p:pic>
    </p:spTree>
  </p:cSld>
  <p:clrMapOvr>
    <a:masterClrMapping/>
  </p:clrMapOvr>
  <p:transition spd="slow"/>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76400" y="152400"/>
            <a:ext cx="7239000" cy="1143000"/>
          </a:xfrm>
        </p:spPr>
        <p:txBody>
          <a:bodyPr>
            <a:normAutofit fontScale="90000"/>
          </a:bodyPr>
          <a:lstStyle/>
          <a:p>
            <a:pPr algn="ctr" fontAlgn="auto">
              <a:spcAft>
                <a:spcPts val="0"/>
              </a:spcAft>
              <a:defRPr/>
            </a:pPr>
            <a:r>
              <a:rPr lang="en-US" dirty="0" smtClean="0">
                <a:solidFill>
                  <a:schemeClr val="accent2"/>
                </a:solidFill>
                <a:latin typeface="Comic Sans MS" pitchFamily="66" charset="0"/>
              </a:rPr>
              <a:t>Communicate with YOUR Child</a:t>
            </a:r>
            <a:endParaRPr lang="en-US" dirty="0">
              <a:solidFill>
                <a:schemeClr val="accent2"/>
              </a:solidFill>
              <a:latin typeface="Comic Sans MS" pitchFamily="66" charset="0"/>
            </a:endParaRPr>
          </a:p>
        </p:txBody>
      </p:sp>
      <p:sp>
        <p:nvSpPr>
          <p:cNvPr id="3" name="Content Placeholder 2"/>
          <p:cNvSpPr>
            <a:spLocks noGrp="1"/>
          </p:cNvSpPr>
          <p:nvPr>
            <p:ph idx="1"/>
          </p:nvPr>
        </p:nvSpPr>
        <p:spPr/>
        <p:txBody>
          <a:bodyPr>
            <a:normAutofit lnSpcReduction="10000"/>
          </a:bodyPr>
          <a:lstStyle/>
          <a:p>
            <a:pPr marL="274320" indent="-274320" fontAlgn="auto">
              <a:spcAft>
                <a:spcPts val="0"/>
              </a:spcAft>
              <a:buFont typeface="Wingdings 2"/>
              <a:buChar char=""/>
              <a:defRPr/>
            </a:pPr>
            <a:r>
              <a:rPr lang="en-US" dirty="0" smtClean="0"/>
              <a:t>Our children should never be afraid to speak with us, even if they messed up badly. Our love must be unconditional. </a:t>
            </a:r>
          </a:p>
          <a:p>
            <a:pPr marL="274320" indent="-274320" fontAlgn="auto">
              <a:spcAft>
                <a:spcPts val="0"/>
              </a:spcAft>
              <a:buFont typeface="Wingdings 2"/>
              <a:buChar char=""/>
              <a:defRPr/>
            </a:pPr>
            <a:r>
              <a:rPr lang="en-US" dirty="0" smtClean="0"/>
              <a:t>Do daily interactions with your child, where you share a smile, a good word, a laugh, a story, or a meal together.</a:t>
            </a:r>
          </a:p>
          <a:p>
            <a:pPr marL="274320" indent="-274320" fontAlgn="auto">
              <a:spcAft>
                <a:spcPts val="0"/>
              </a:spcAft>
              <a:buFont typeface="Wingdings 2"/>
              <a:buChar char=""/>
              <a:defRPr/>
            </a:pPr>
            <a:r>
              <a:rPr lang="en-US" dirty="0" smtClean="0"/>
              <a:t>Put down your phone , turn off your laptop, look at him and make eye contact while having a conversation. </a:t>
            </a:r>
          </a:p>
          <a:p>
            <a:pPr marL="274320" indent="-274320" fontAlgn="auto">
              <a:spcAft>
                <a:spcPts val="0"/>
              </a:spcAft>
              <a:buFont typeface="Wingdings 2"/>
              <a:buChar char=""/>
              <a:defRPr/>
            </a:pPr>
            <a:r>
              <a:rPr lang="en-US" dirty="0" smtClean="0"/>
              <a:t>Speak to your child in the tone and with the words that you wish he would use with others.</a:t>
            </a:r>
          </a:p>
          <a:p>
            <a:pPr marL="274320" indent="-274320" fontAlgn="auto">
              <a:spcAft>
                <a:spcPts val="0"/>
              </a:spcAft>
              <a:buFont typeface="Wingdings 2"/>
              <a:buNone/>
              <a:defRPr/>
            </a:pPr>
            <a:endParaRPr lang="en-US" dirty="0"/>
          </a:p>
        </p:txBody>
      </p:sp>
      <p:pic>
        <p:nvPicPr>
          <p:cNvPr id="18435" name="Picture 2" descr="http://t2.gstatic.com/images?q=tbn:ANd9GcSjEFszNpSeHwZPPwHU9kRPRBek66-86n-UgWZ9gDnfM5VmdM_f"/>
          <p:cNvPicPr>
            <a:picLocks noChangeAspect="1" noChangeArrowheads="1"/>
          </p:cNvPicPr>
          <p:nvPr/>
        </p:nvPicPr>
        <p:blipFill>
          <a:blip r:embed="rId2"/>
          <a:srcRect/>
          <a:stretch>
            <a:fillRect/>
          </a:stretch>
        </p:blipFill>
        <p:spPr bwMode="auto">
          <a:xfrm>
            <a:off x="0" y="0"/>
            <a:ext cx="2095500" cy="1609725"/>
          </a:xfrm>
          <a:prstGeom prst="rect">
            <a:avLst/>
          </a:prstGeom>
          <a:noFill/>
          <a:ln w="9525">
            <a:noFill/>
            <a:miter lim="800000"/>
            <a:headEnd/>
            <a:tailEnd/>
          </a:ln>
        </p:spPr>
      </p:pic>
    </p:spTree>
  </p:cSld>
  <p:clrMapOvr>
    <a:masterClrMapping/>
  </p:clrMapOvr>
  <p:transition spd="slow"/>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7239000" cy="1143000"/>
          </a:xfrm>
        </p:spPr>
        <p:txBody>
          <a:bodyPr/>
          <a:lstStyle/>
          <a:p>
            <a:pPr algn="ctr" fontAlgn="auto">
              <a:spcAft>
                <a:spcPts val="0"/>
              </a:spcAft>
              <a:defRPr/>
            </a:pPr>
            <a:r>
              <a:rPr lang="en-US" dirty="0" smtClean="0">
                <a:solidFill>
                  <a:schemeClr val="accent2"/>
                </a:solidFill>
                <a:latin typeface="Comic Sans MS" pitchFamily="66" charset="0"/>
              </a:rPr>
              <a:t>TRUTH OF LIFE</a:t>
            </a:r>
            <a:endParaRPr lang="en-US" dirty="0">
              <a:solidFill>
                <a:schemeClr val="accent2"/>
              </a:solidFill>
              <a:latin typeface="Comic Sans MS" pitchFamily="66" charset="0"/>
            </a:endParaRPr>
          </a:p>
        </p:txBody>
      </p:sp>
      <p:sp>
        <p:nvSpPr>
          <p:cNvPr id="19458" name="Content Placeholder 2"/>
          <p:cNvSpPr>
            <a:spLocks noGrp="1"/>
          </p:cNvSpPr>
          <p:nvPr>
            <p:ph idx="1"/>
          </p:nvPr>
        </p:nvSpPr>
        <p:spPr>
          <a:xfrm>
            <a:off x="457200" y="1524000"/>
            <a:ext cx="7239000" cy="4846638"/>
          </a:xfrm>
        </p:spPr>
        <p:txBody>
          <a:bodyPr/>
          <a:lstStyle/>
          <a:p>
            <a:pPr>
              <a:buFont typeface="Wingdings 2" pitchFamily="18" charset="2"/>
              <a:buNone/>
            </a:pPr>
            <a:r>
              <a:rPr lang="en-US" smtClean="0"/>
              <a:t>   We all know that some days will bring unforeseen difficulties and that some children seem more challenging than others. But at least we will know in our hearts that we have tried our best to help our children navigate the road of life successfully.</a:t>
            </a:r>
          </a:p>
        </p:txBody>
      </p:sp>
      <p:sp>
        <p:nvSpPr>
          <p:cNvPr id="4" name="Rectangle 3"/>
          <p:cNvSpPr/>
          <p:nvPr/>
        </p:nvSpPr>
        <p:spPr>
          <a:xfrm>
            <a:off x="6984434" y="6488668"/>
            <a:ext cx="2159566" cy="369332"/>
          </a:xfrm>
          <a:prstGeom prst="rect">
            <a:avLst/>
          </a:prstGeom>
        </p:spPr>
        <p:txBody>
          <a:bodyPr wrap="none">
            <a:spAutoFit/>
          </a:bodyPr>
          <a:lstStyle/>
          <a:p>
            <a:pPr algn="ctr" fontAlgn="auto">
              <a:spcBef>
                <a:spcPts val="0"/>
              </a:spcBef>
              <a:spcAft>
                <a:spcPts val="0"/>
              </a:spcAft>
              <a:defRPr/>
            </a:pPr>
            <a:r>
              <a:rPr lang="en-US"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latin typeface="Comic Sans MS" pitchFamily="66" charset="0"/>
                <a:cs typeface="+mn-cs"/>
              </a:rPr>
              <a:t>NOVITA CHOPRA</a:t>
            </a:r>
          </a:p>
        </p:txBody>
      </p:sp>
      <p:sp>
        <p:nvSpPr>
          <p:cNvPr id="19460" name="AutoShape 2" descr="data:image/jpeg;base64,/9j/4AAQSkZJRgABAQAAAQABAAD/2wBDAAkGBwgHBgkIBwgKCgkLDRYPDQwMDRsUFRAWIB0iIiAdHx8kKDQsJCYxJx8fLT0tMTU3Ojo6Iys/RD84QzQ5Ojf/2wBDAQoKCg0MDRoPDxo3JR8lNzc3Nzc3Nzc3Nzc3Nzc3Nzc3Nzc3Nzc3Nzc3Nzc3Nzc3Nzc3Nzc3Nzc3Nzc3Nzc3Nzf/wAARCAC7AQ4DASIAAhEBAxEB/8QAHAAAAQUBAQEAAAAAAAAAAAAAAwECBAUGAAcI/8QANhAAAQMDAgQFAgUDBQEBAAAAAQACEQMEIRIxBUFRYQYTInGBMpEUFaGx0SNSwRZC4fDxMzT/xAAZAQADAQEBAAAAAAAAAAAAAAAAAQIDBAX/xAAjEQACAgMBAAIDAQEBAAAAAAAAAQIRAxIhMRNBBCJRMiNh/9oADAMBAAIRAxEAPwCp4ze39lVcK2tsHYzkdVVf6guQfqON87r1fidhbXzTTuKTXtPUZWH4z4IcNVSwcC3JNN2/wojlj4zongkurpSM8RVxgOdHWdkQeJK4j1kx3VJecOr2lRzH03McIwR02Cjhrg+Y3wQeS2pGBph4kraoDj9+aOzxJWAy92O6yg37x1RAf13RSF01Y8SVCPrcM7ylHiSq3MuJ3Cyuoe64O6nE7yikK2ar/UlbUDqP3RG+JapIBefusqx/py35Tw7Aj/1OkK2aseJauCXmOY6pW+I6mmdZz0WW1EiTlKJmJE906QbM1P8AqOpP1O+6I3xDU+prisqCYxk/dEYSf8o1QWzUDxDUP++OXREZx+qRufdZZrttoKK1zskBPVBszTfn1SB6zHulZx2p/d+qzZJMZCI2dv8AKNUGzNH+eVD/ALvZd+evI+srPziDJC7AIQooezNGOO1CN/1SjjlQDDzHJZ5uIkp41AQOSNULZmgHHHzhycOO1JADiqANxmUrQY/yjVD2ZoBxupE6yl/O3ub9RPsVQjBmQQlPcI1QWy9HGqhB9UBd+dvH+4+yoYkYCTJJyYA5I1QWX355Uds4+0pfzyoM6iqDM7rjtyKNUFs0H55UI3JS/nbtJl2VnxMR8bJScRk9cI1QWX4446RLo+Vd8J4k+qwkmfhYEEznrlangE+UQeQ6qWqGmXVQ+ogJsSYXOkuJXDC809YhcQ4Va39PRc0w4xh2xHsViuL+Crii5z7Mmqzps77c16ED1SkzgrSE3HwynijP08Ur2VW3cW1WlpG4O8ofl6Rn9l6/xPhNrxCmW1qYLgMOAg/dYTjnh2vw8mo0a6P9wER7rphlUufZyZMEodXUZtogDGepXaYOQYnqpAYckghMLAREZ391tRz2NDY5ctynNHUpQIIxI7JQMnkSmIUDEjfqiAyMfKY0Z2kkYRAJ3OeUIARpIyBjknNcSc8krWz0mYT2QT1EJgc055kxtCO2SMpGgHG0orcHJzyTEKxsDEiQiRkdVwgHO6I0A9sdUhiFszH3Tw3bAkJzaYj/AAU6OX+UAMAB5BEEQf5XNaJ3/wCUSNhvHNMYOMx9k8NgSnAZJTgDuZkJAMAEY/Zdtkb8kQsjMDuuDd9wmA0Nn+Urm4H2RWsIE7Y3SGmZ9xzSGBiBjZcGnPVGFM80RtIN57dUrCiI5uncJpAjvGEeq3OoJgbG/wAICgbQTEA7rU8CDtBjJhZxjdTgtNwQHyzGcKZDSJ3mAPjl2RA4HYqko3mp5acAqfQqzEfZeXdM9nXhNAzKXEZTQ4QiAah3VozYM4xKj3NFtWm5rgHNIhwOxCkvbGNkyBEnkpZSPOuPcK/BXJ0g+W7LQf2VK+kWmTheqcQsqN5TDazfTMzsQqHiHhOq31W7hUHTYrsxZ01UjgzfjtO4+GGLSOmU5rRGYn3Vld8OrUX6XUyCOoUXyCAulO/Dlaa9BMZqkpwacHdFbTIiRkp2kiCAnQgMGIOye0GZEylc0nP3wlbvM8kAOZO/KeSOwDcDfcpjBJ2Umm04iE7EOayCJhEDTy5bLmsJMkfKOxh3O3dKyqGNbgZT9AghwBHRE8vcxtlP0H37QlY6AhuBgexS6ZGIRg0kQErac8ohFjoGGmdsclwaImIRdJI2ynsZ2yiwoCATuntZJ/ZGbROEenaOcBDSVLkNRIzWmY+U9rZ5Z5K1o8Fr1ACWQOpVhR4AceY4D2WbyItY2ZtzC3YZTXU3T9MrYM4Lbh4kTHRSWcItRnywVPylfGYUWz3DLTndK2ze6IZPwt8zh1s3ak1EbaUGiBTYPhHyMfxowVOyqEx5ZjsFpOD2b20yS2PhXrbamIIY37KZb0wOQRu2DikeR07r15OxwrKzvJc2d9oWTFyfOIkQFaWtbUJIXJKJ6sHaNlSrAgEf+qUw4E/qs9Y3GWt3I77q8tqofGcqYvpM40SXtxlBfgGdlJAliFUGIhXJcMYshVKkGJ+VMsawqsLebcKI+ze8k5IHRJbtq2lUEyWnBkLKNxds2koyjS9J9zY2923TWpNeO42VBxHwrSe0utDB30u5/K1TCHQRlOLQei6U2vDjkk/Ty+74VXtnltSmQR1ChPouGY+V6rcWlOuwtqMDh3CznFPDhBL7YS2dua3hm/pzzw/ww72SMJWUZPOeita1g+kYLTIxlDp25zgyttjBxojspOBwAplG2c/YfZS7Lh9StUaxjDJWs4fwilbMaXAOf0jAWc8qiaQxORnbPgletB8uG9Sral4d21ObPstBTZn2RgMrneWTOhY4xKAeH28nfcJjvD5H0uBWlDQlhG8gqP8ADKP4FUBgAIf5LVB25LXOaDsEmgEZ3T+SQtYmXp8Eq7lu/VFp8DcCCRHVaUU8JQ0dEbyYaxKWjwWm0S/PZWVO2ps+hgHwpQH/AAl0BJ2xg9HZODcSiN3ISmJ5oSFY2B0MhLB3gJV2+yoBI6Lu4XH/AKV0xjZCAUKRRhR5Ck0DMpkvw+bKVyWvIJP8K6srgBokrKXdz5Vchsk8xy3VnZ3EtbiJGJRONo68ORXRsra5AAIOyueH3w1aSczzWMt7qIBMdlaWt56txPJcsonYqfDe29drsYlHIEydjsszZXwJaC7M4BWhtazajACU4yvjObJj16iwFKGjSRjYIb6eppDmAg9l1OsQQ0nHdSAA9shbenPbRFot8sBp2GAizjBATywdk0tIPp26KaC7OiU4tkbBMpkmScQjSAJQhMr77htG6HrYJ5EbqFR8PUWvLnvOn23V6yDlc7M9E02kJ99INKzoUGk02acbotNp3I3RtMnOyVwgSpfSk/oQQCnhsiSmsaSZKKAmlZLGtPdKNlzo3ASagD0T8EPxGyQD5TdQCVp5IsB4GcBOECDGy4GdhhJzlUhCwOi4Ywun7pC7E9UMB0yMgJpdjnKSeiFUdAJlS2CQYPC4nOCQozakhO14S2K1DaoJzKTVzQi+Ex1TSRulsGpID8qVQdIMSq8PwFOtjjnsrjKyZI8E4t4Or2lw6tRm4ZMkgZb8fwq9luBIeC1wODzXq1YTUIIG+Mqtv+E218CalKHj/cMFZrO/GdnwL1HnjajmODKm/UKbQuS07weymcR4I62nUC+n15qmqNqW+R62defyr5Lwu5Q9NHaX2BBAP7rRcN4np0gmF5/QuogjrsVZWt8KUQeeyzljf0aKcZLp6hb3bKzRnBUllU0x9QMdCsDZ8d8uGkxH2U1viGRAPtlTtJGbwp+GzddA7AA9SUM3cHcfdY48ccdyRy3Qjxl2qdWOclJzkxr8ZG0F4NUqT5oe1kbHKxNvxCpcVmsbu4xC11s1rKDRMwERlK+kZMShRNDogBO1TgbBQ21cE8/dGoOkSSrswcSUAIkpsaz2SA6o6BGbG+FaVmXggYRlKRA/ynOcGhR6tYbyqbUUCTY5xEZQajwGkhR6tyOuQoj7oExKxlkRtHE2WLqrY/hPpvDgIVaK0sOVMt48sHn3QpWEoUia18bJ3RRg8TEyjNdhaJmTQQGP/Uxxz0Sk4mUN7oBTbEji/JmUCvUABkbptWqAoNzcgNMnHuspSo1hC2Go14HKdkU18brPW9+1znSeZgIzr5jWkys1JnQ8XS3NxyJ5pnnyVS/j2ap1Qlo3jXHfAS2kP4i8p1ojKtrV4LeRWZo1dRmPZXli/wBBwVpjl0580KRkK9zNUweeMI9Gq14k/V2VBc3A88NJJj9EahdkOiZj9FLiztVNF3Xtqdw0giZWS43wV9Bxq0BiZIjBWrta2tsjKW6a2rTc2JkbojJoh/w8w0W5eW1g6g8c2/SUrrWqP/z1BUHTY/ZXXHOE5c5oJ5rOF1S2qRmByK6ovZcMZfq+h3ValAgVWuaTyIhJ+NcOsQpVrxAOIFUBw/tcJCt7e04Vf09HkilU5ObI/RJtL1FRUn/llAL8iSZ+UajXdWIDZMmAonFrWpwy88qozfLXNGHDqnULyWiTG0EBNxTVomORqVSZv+AWtO3otfOus4Zk7DstL54bR6LFeH+IglocQQtM+o2pSkcwuR2mzonFSoksuJaxu4JMlTGV4gcuaq2NDXaGmTGyO0v+oCR0STaIlFFvQq7dFJ8yBvhVNG4DfS5sHujOrwIGy1UuHPLH0kV7nTkKsur0Nkyo93dxIlQBb3N9/wDL0s/uKzlJydI3x4lFWxt5xOJ9UKvPEnF7QCdwrUeG2EE1qj3PPOVDuvDL6cvt6md4PNGv9NlOHiZYWtwXta2dzlWn4prQQCsnaV30KhZWBFRm4KveGU3X1X1D+k3Lu/ZJXdInJCNWy6sWvrN8x2x2lTYiMpWANaABAHJI6PddKjSPPlK2ce6BWeQMlPc8DnCh3VTTmcd1LY4rpGuKwaCScLNca4m1jH6Ty5J3HOJBjXNY75CxnE7w1neWHHO6UIbO2dLagiytL1zWTqyd0SpxAnAMfKz4rFogj9d13nyQtfjRPysvm3znOHq/VWNnXl8kxG6ytOo7fYq0tKxDdznmVEoFwyWbG1uWuDTO3VaLhtQFh5rz+3vYzkd1sOB3IfSMk7LOMaZOaqPNLi7HnEkg/KlWNwXDUSc8is3UqufXPqnPNWVlVAcBqxsuiUFREcjs2VjcQwASJyrDzQWQeSzFG76QZUxl1MaXmeQK53E6LTJfEGNqAx02Kx/FLYai4D4WjrXgkiZ+VT3zmvaYMhXjtEzpqjNODqbuYKlWd26m8AkzOCkrsEwB+qiuaWmF0VaOZNxfDVHyuMWbaNfNRmWE/sqGpwh9CW0DOTLXbhG4ZXc1zcnHNXdTTU/qtiTv7pY/1lqw/I/aKyRKvgQrfiPJgh2k4K2VvWIpAOweaqrI0qNUVHN9URICS74kGvw4ETyWOeD34dH4uTbH0uql0RcMe0zGCOyt7WoHNEHBWM/HNqugncYlW3C+Jg02teRIwsXFrps0pI07nhrcqLXuGwQMKPTvGVBGr2US+repgY4S4wAOpSbsiOPvQtlQfe3BLxFJp+60lGmxjQGtHsquxDaNJrAfcqwp1JAHVVCjPM23/wCEktmY/dBeBpyMp/mtbhR7msGsMGCrbSRlFNspuL8MN3WpOtxNQnSY5haPh9my0oNpsGwz3Vb4e8y4b+Iqjf6f5V+IhPDG+seebX6CYCFUMT2RHbFRLh0NglXIwirI1auMyqXi/EmUqThJlO4teigwmQD0WXPncVuDTbIYD6ndFnGLmzpbjjjsyn4heOqOcTME47qpOSSdzuvRvySzqUW03UQ4ARPP7qov/CLTJtamnH0uC7FjpHG81vpji7qnNcJyrWv4d4hRmaLnjq3KgPsa1GQ5jgRyIKHFjU4iU3wRlTKdYU84yoGlzdgl1PiBgKHE0U0W9K5EicLa+Hbn+iYmYyvNaT3BwyekBbjw05xoH1RhTqE52jzB15TbVLRM6oJ6KbbXQLWlp3WfcZcT1KfRrPpH0nBIkdVs1ZjGbRsLe6iAHbHIKkm90mQcHqsvTv2ECXFp75hSWXjXfS4E7fKzcDZZS9qXmrCjvrFwjUflVwr4nKI2tOk4jolqVvYVxFQmZ6lDczVjmU5rp2gEogaHPGfsjwXo63p6NMCB2VpbPDhH7KC2Ac7Its+LgRGSkv8ASKk/+bRbMH6orKFMuLixpd7IVMGcwpdAcguujzkzM3bnW1zUbmGuMQiWt7jBgnmm+IAaN64uGKglqp6dUsMgmOi5ZQs9DHlaSZrKHEXRAd8yjWl3UffsFbDRkLM0boHsQpbLvTUY/GFjLGdcMyZ6HRuYAzGMKUy6G8j7rGWvFA/63/BU1nERpiY+Vhq0aOEZGpNyPqn9VEursCk4k5fhucws9W4m0Uy41A1gxM5PYIfD7831611TDG7IcXVsShFM33CNNK3Y0DAACstYVTYuaKQ0Ox3RalYgxK3hOonFkhc2TatQAbquva0AmYQat1p+ohVXEL8vHl0vU8qHLbiLhjrrK26Y/id4abDpY36ndFaWtpTtqQp02w0Z7lEsrUUKIBALzlx6lSQ3AMQV244aI4s2V5JDWD/srg2SZCM1nWPlLozK1MQYZAIIQ329Op9TGvBPMSpMRtK6MYQBVVeCWNeS+2YCTu0Qq668J2Tx/Sc9hG2ZWl07gHKTTJ5yEAYip4PrtcHUKrXAH2Wg4Fwi6tqbg9hlXLWkYI3+6trBsM79ApcUVsz5fcNLiDyMJFIvafl1nGDBMjCjpFCpWPcxwc0wRthNXIAkC6qQ3Pv3U+lXa/LcZgSd1UJWuLTLTBSGpNF8yppmZM81MouhpmZVHZXOSKrsiTmIU8XALdRcC2N5UtG0ZL0nmqA05yeaJwyat0dy1m/uVUsr/iHtp0Tqe44aN/laPhlsLemG6pcTLj3VY4dsyy5eUiypkcipdCQd4UZg2UylTMg7LY5kQeP2IvLIlo/q0xqb37LEQQ6ZxGy9P8rWwz9isRxjh1S3u6oDIZqlpjcFZyRtjl9MqmmCCDCM90098d0rLOvUa91OmXNYJcRyCFodmFm0dClbFtbyobgUdJOoen77K4rW/EqTJ8gxvIz+yF4c4e+5v2VC30UvU6f0C2tejrt3sx6mkfoqWNPrIeacXSZ5+KtSqdVVxJ6Kw4feeS4RG6r6tN7HOYQQ4Egyghpa7Dj8LNxT4bxm07PQOG8fDWhpdMYVmeOUajYP3XmlK4e1wiQrKz/E3TtNCm9zuw2WHwfw2+ePrRoLziNR7tAcSZxBVpwaxqCLi5B1n6Wnl3QOD8IFDTWuvXUGQDkNV82AF0Y8Kj05M/5DnxeD2jriE6IhMBTtQlbnKPbtskJ7ri7+0hJOOx5IAcciUhjokBb8JDkbIAXUAUsgBMDo/lIXZgwgAsxvsrSwd6c9FThw6nsrfh0FkCdkmB88XdEPqOidWwMqFUszM0jIOynVCDWLSZdsRPJEYyRMR0UWbKNsqKltUYcDUN5AQVeuZAyJlQ7uiHMc4xgTgZRYONFcASYGSUrmOaYc0j3CWlPmMjfUFqWUmwCYdjCpKzOUqMxSt61YxSpOd8Kxt+CXFQk1nhk9DJV/TaBsOSMwtPwtFBfZm8j+gfDrClaNimJPMlWNORg4QqYAgNAIUhg1bKqoi7JFIzAn46KdQHdRKLNt/jmp1JsDHNSykSWDAAGI3T30GVWgPYHDuErPpRJOlIpAGW1JjdLKYaOgEKpreGbN9UvHmNBzpBEBXoz3Xd90AmRbOzo2lIU6FPSP3RXMEQjDOEjttkAZ7jHAzcPNa3jU7Lm9T1BVM3gV4+oG+UR3OB91uespA39lLivS1kklRnrLw7RpEPru1kcuSvqFJlMBrWgAcgEukBOB0qqJbb9JDHY3/wCUZrjzJUVpE/CI14gZ2SAkB+f3KUv5ZBQA7p7JdZk9EAHY45/VcHAGJn4QQ+MLp6pgSNQOJXB3OZMoIJjGEhdjfOxQAaRGf3THGBk5CYHiMoT3A5hArDh52J5q74YZaTP6rOtOp3vzWg4U2WHlhJgj50qV3PrmmNLQDlx91Kp1QR6HAgd5QrqlT0PGgYI/hPpNDabQ0QAFFGsWEqVJgu9goPEH+kNDpzkSprmgyCAR3UC9aNbjGcZ+D/AQkOUrB2DPMu6YicytOzMdB2VbwShTiq/T6hiZ5K8YxsnAWkFwwm+jGyeUSpDNiI7lLSY0nIU5tNnl6tOVoZkek0/rhSqbTOf0RKbGztyUykxsjHNJsaQOk0xkFSqM7H5ShomIUmkxoO2ykoJSGBlEMTjfoisY0B2NlxAM42SKANbmJRNII7J4aIiOaKWjogCMWkZ57BIe/JSw0YxuEN4AAwgZG3OUkY5wpGkatl2lsnHNAiNGcrjsSpD2iNuabpEHCAAg9AMdlxJERGeaKWiCY5pNIkY3CAG6vYJQ/wCEoaNO3NPaxrtwmIbrJGMpA/GUUNb0SBjZ2H/QkAwOP/C4vM7wnuAhcWjVsgAZfnfK4jopGhsHC5jRJEYH8oAGwEOH6QtDwrDDkbKqpNbqbjmrnhzRo25KWxo//9k="/>
          <p:cNvSpPr>
            <a:spLocks noChangeAspect="1" noChangeArrowheads="1"/>
          </p:cNvSpPr>
          <p:nvPr/>
        </p:nvSpPr>
        <p:spPr bwMode="auto">
          <a:xfrm>
            <a:off x="155575" y="-144463"/>
            <a:ext cx="304800" cy="304801"/>
          </a:xfrm>
          <a:prstGeom prst="rect">
            <a:avLst/>
          </a:prstGeom>
          <a:noFill/>
          <a:ln w="9525">
            <a:noFill/>
            <a:miter lim="800000"/>
            <a:headEnd/>
            <a:tailEnd/>
          </a:ln>
        </p:spPr>
        <p:txBody>
          <a:bodyPr/>
          <a:lstStyle/>
          <a:p>
            <a:endParaRPr lang="en-US">
              <a:latin typeface="Trebuchet MS" pitchFamily="34" charset="0"/>
            </a:endParaRPr>
          </a:p>
        </p:txBody>
      </p:sp>
      <p:sp>
        <p:nvSpPr>
          <p:cNvPr id="19461" name="AutoShape 4" descr="data:image/jpeg;base64,/9j/4AAQSkZJRgABAQAAAQABAAD/2wBDAAkGBwgHBgkIBwgKCgkLDRYPDQwMDRsUFRAWIB0iIiAdHx8kKDQsJCYxJx8fLT0tMTU3Ojo6Iys/RD84QzQ5Ojf/2wBDAQoKCg0MDRoPDxo3JR8lNzc3Nzc3Nzc3Nzc3Nzc3Nzc3Nzc3Nzc3Nzc3Nzc3Nzc3Nzc3Nzc3Nzc3Nzc3Nzc3Nzf/wAARCAC7AQ4DASIAAhEBAxEB/8QAHAAAAQUBAQEAAAAAAAAAAAAAAwECBAUGAAcI/8QANhAAAQMDAgQFAgUDBQEBAAAAAQACEQMEIRIxBUFRYQYTInGBMpEUFaGx0SNSwRZC4fDxMzT/xAAZAQADAQEBAAAAAAAAAAAAAAAAAQIDBAX/xAAjEQACAgMBAAIDAQEBAAAAAAAAAQIRAxIhMRNBBCJRMiNh/9oADAMBAAIRAxEAPwCp4ze39lVcK2tsHYzkdVVf6guQfqON87r1fidhbXzTTuKTXtPUZWH4z4IcNVSwcC3JNN2/wojlj4zongkurpSM8RVxgOdHWdkQeJK4j1kx3VJecOr2lRzH03McIwR02Cjhrg+Y3wQeS2pGBph4kraoDj9+aOzxJWAy92O6yg37x1RAf13RSF01Y8SVCPrcM7ylHiSq3MuJ3Cyuoe64O6nE7yikK2ar/UlbUDqP3RG+JapIBefusqx/py35Tw7Aj/1OkK2aseJauCXmOY6pW+I6mmdZz0WW1EiTlKJmJE906QbM1P8AqOpP1O+6I3xDU+prisqCYxk/dEYSf8o1QWzUDxDUP++OXREZx+qRufdZZrttoKK1zskBPVBszTfn1SB6zHulZx2p/d+qzZJMZCI2dv8AKNUGzNH+eVD/ALvZd+evI+srPziDJC7AIQooezNGOO1CN/1SjjlQDDzHJZ5uIkp41AQOSNULZmgHHHzhycOO1JADiqANxmUrQY/yjVD2ZoBxupE6yl/O3ub9RPsVQjBmQQlPcI1QWy9HGqhB9UBd+dvH+4+yoYkYCTJJyYA5I1QWX355Uds4+0pfzyoM6iqDM7rjtyKNUFs0H55UI3JS/nbtJl2VnxMR8bJScRk9cI1QWX4446RLo+Vd8J4k+qwkmfhYEEznrlangE+UQeQ6qWqGmXVQ+ogJsSYXOkuJXDC809YhcQ4Va39PRc0w4xh2xHsViuL+Crii5z7Mmqzps77c16ED1SkzgrSE3HwynijP08Ur2VW3cW1WlpG4O8ofl6Rn9l6/xPhNrxCmW1qYLgMOAg/dYTjnh2vw8mo0a6P9wER7rphlUufZyZMEodXUZtogDGepXaYOQYnqpAYckghMLAREZ391tRz2NDY5ctynNHUpQIIxI7JQMnkSmIUDEjfqiAyMfKY0Z2kkYRAJ3OeUIARpIyBjknNcSc8krWz0mYT2QT1EJgc055kxtCO2SMpGgHG0orcHJzyTEKxsDEiQiRkdVwgHO6I0A9sdUhiFszH3Tw3bAkJzaYj/AAU6OX+UAMAB5BEEQf5XNaJ3/wCUSNhvHNMYOMx9k8NgSnAZJTgDuZkJAMAEY/Zdtkb8kQsjMDuuDd9wmA0Nn+Urm4H2RWsIE7Y3SGmZ9xzSGBiBjZcGnPVGFM80RtIN57dUrCiI5uncJpAjvGEeq3OoJgbG/wAICgbQTEA7rU8CDtBjJhZxjdTgtNwQHyzGcKZDSJ3mAPjl2RA4HYqko3mp5acAqfQqzEfZeXdM9nXhNAzKXEZTQ4QiAah3VozYM4xKj3NFtWm5rgHNIhwOxCkvbGNkyBEnkpZSPOuPcK/BXJ0g+W7LQf2VK+kWmTheqcQsqN5TDazfTMzsQqHiHhOq31W7hUHTYrsxZ01UjgzfjtO4+GGLSOmU5rRGYn3Vld8OrUX6XUyCOoUXyCAulO/Dlaa9BMZqkpwacHdFbTIiRkp2kiCAnQgMGIOye0GZEylc0nP3wlbvM8kAOZO/KeSOwDcDfcpjBJ2Umm04iE7EOayCJhEDTy5bLmsJMkfKOxh3O3dKyqGNbgZT9AghwBHRE8vcxtlP0H37QlY6AhuBgexS6ZGIRg0kQErac8ohFjoGGmdsclwaImIRdJI2ynsZ2yiwoCATuntZJ/ZGbROEenaOcBDSVLkNRIzWmY+U9rZ5Z5K1o8Fr1ACWQOpVhR4AceY4D2WbyItY2ZtzC3YZTXU3T9MrYM4Lbh4kTHRSWcItRnywVPylfGYUWz3DLTndK2ze6IZPwt8zh1s3ak1EbaUGiBTYPhHyMfxowVOyqEx5ZjsFpOD2b20yS2PhXrbamIIY37KZb0wOQRu2DikeR07r15OxwrKzvJc2d9oWTFyfOIkQFaWtbUJIXJKJ6sHaNlSrAgEf+qUw4E/qs9Y3GWt3I77q8tqofGcqYvpM40SXtxlBfgGdlJAliFUGIhXJcMYshVKkGJ+VMsawqsLebcKI+ze8k5IHRJbtq2lUEyWnBkLKNxds2koyjS9J9zY2923TWpNeO42VBxHwrSe0utDB30u5/K1TCHQRlOLQei6U2vDjkk/Ty+74VXtnltSmQR1ChPouGY+V6rcWlOuwtqMDh3CznFPDhBL7YS2dua3hm/pzzw/ww72SMJWUZPOeita1g+kYLTIxlDp25zgyttjBxojspOBwAplG2c/YfZS7Lh9StUaxjDJWs4fwilbMaXAOf0jAWc8qiaQxORnbPgletB8uG9Sral4d21ObPstBTZn2RgMrneWTOhY4xKAeH28nfcJjvD5H0uBWlDQlhG8gqP8ADKP4FUBgAIf5LVB25LXOaDsEmgEZ3T+SQtYmXp8Eq7lu/VFp8DcCCRHVaUU8JQ0dEbyYaxKWjwWm0S/PZWVO2ps+hgHwpQH/AAl0BJ2xg9HZODcSiN3ISmJ5oSFY2B0MhLB3gJV2+yoBI6Lu4XH/AKV0xjZCAUKRRhR5Ck0DMpkvw+bKVyWvIJP8K6srgBokrKXdz5Vchsk8xy3VnZ3EtbiJGJRONo68ORXRsra5AAIOyueH3w1aSczzWMt7qIBMdlaWt56txPJcsonYqfDe29drsYlHIEydjsszZXwJaC7M4BWhtazajACU4yvjObJj16iwFKGjSRjYIb6eppDmAg9l1OsQQ0nHdSAA9shbenPbRFot8sBp2GAizjBATywdk0tIPp26KaC7OiU4tkbBMpkmScQjSAJQhMr77htG6HrYJ5EbqFR8PUWvLnvOn23V6yDlc7M9E02kJ99INKzoUGk02acbotNp3I3RtMnOyVwgSpfSk/oQQCnhsiSmsaSZKKAmlZLGtPdKNlzo3ASagD0T8EPxGyQD5TdQCVp5IsB4GcBOECDGy4GdhhJzlUhCwOi4Ywun7pC7E9UMB0yMgJpdjnKSeiFUdAJlS2CQYPC4nOCQozakhO14S2K1DaoJzKTVzQi+Ex1TSRulsGpID8qVQdIMSq8PwFOtjjnsrjKyZI8E4t4Or2lw6tRm4ZMkgZb8fwq9luBIeC1wODzXq1YTUIIG+Mqtv+E218CalKHj/cMFZrO/GdnwL1HnjajmODKm/UKbQuS07weymcR4I62nUC+n15qmqNqW+R62defyr5Lwu5Q9NHaX2BBAP7rRcN4np0gmF5/QuogjrsVZWt8KUQeeyzljf0aKcZLp6hb3bKzRnBUllU0x9QMdCsDZ8d8uGkxH2U1viGRAPtlTtJGbwp+GzddA7AA9SUM3cHcfdY48ccdyRy3Qjxl2qdWOclJzkxr8ZG0F4NUqT5oe1kbHKxNvxCpcVmsbu4xC11s1rKDRMwERlK+kZMShRNDogBO1TgbBQ21cE8/dGoOkSSrswcSUAIkpsaz2SA6o6BGbG+FaVmXggYRlKRA/ynOcGhR6tYbyqbUUCTY5xEZQajwGkhR6tyOuQoj7oExKxlkRtHE2WLqrY/hPpvDgIVaK0sOVMt48sHn3QpWEoUia18bJ3RRg8TEyjNdhaJmTQQGP/Uxxz0Sk4mUN7oBTbEji/JmUCvUABkbptWqAoNzcgNMnHuspSo1hC2Go14HKdkU18brPW9+1znSeZgIzr5jWkys1JnQ8XS3NxyJ5pnnyVS/j2ap1Qlo3jXHfAS2kP4i8p1ojKtrV4LeRWZo1dRmPZXli/wBBwVpjl0580KRkK9zNUweeMI9Gq14k/V2VBc3A88NJJj9EahdkOiZj9FLiztVNF3Xtqdw0giZWS43wV9Bxq0BiZIjBWrta2tsjKW6a2rTc2JkbojJoh/w8w0W5eW1g6g8c2/SUrrWqP/z1BUHTY/ZXXHOE5c5oJ5rOF1S2qRmByK6ovZcMZfq+h3ValAgVWuaTyIhJ+NcOsQpVrxAOIFUBw/tcJCt7e04Vf09HkilU5ObI/RJtL1FRUn/llAL8iSZ+UajXdWIDZMmAonFrWpwy88qozfLXNGHDqnULyWiTG0EBNxTVomORqVSZv+AWtO3otfOus4Zk7DstL54bR6LFeH+IglocQQtM+o2pSkcwuR2mzonFSoksuJaxu4JMlTGV4gcuaq2NDXaGmTGyO0v+oCR0STaIlFFvQq7dFJ8yBvhVNG4DfS5sHujOrwIGy1UuHPLH0kV7nTkKsur0Nkyo93dxIlQBb3N9/wDL0s/uKzlJydI3x4lFWxt5xOJ9UKvPEnF7QCdwrUeG2EE1qj3PPOVDuvDL6cvt6md4PNGv9NlOHiZYWtwXta2dzlWn4prQQCsnaV30KhZWBFRm4KveGU3X1X1D+k3Lu/ZJXdInJCNWy6sWvrN8x2x2lTYiMpWANaABAHJI6PddKjSPPlK2ce6BWeQMlPc8DnCh3VTTmcd1LY4rpGuKwaCScLNca4m1jH6Ty5J3HOJBjXNY75CxnE7w1neWHHO6UIbO2dLagiytL1zWTqyd0SpxAnAMfKz4rFogj9d13nyQtfjRPysvm3znOHq/VWNnXl8kxG6ytOo7fYq0tKxDdznmVEoFwyWbG1uWuDTO3VaLhtQFh5rz+3vYzkd1sOB3IfSMk7LOMaZOaqPNLi7HnEkg/KlWNwXDUSc8is3UqufXPqnPNWVlVAcBqxsuiUFREcjs2VjcQwASJyrDzQWQeSzFG76QZUxl1MaXmeQK53E6LTJfEGNqAx02Kx/FLYai4D4WjrXgkiZ+VT3zmvaYMhXjtEzpqjNODqbuYKlWd26m8AkzOCkrsEwB+qiuaWmF0VaOZNxfDVHyuMWbaNfNRmWE/sqGpwh9CW0DOTLXbhG4ZXc1zcnHNXdTTU/qtiTv7pY/1lqw/I/aKyRKvgQrfiPJgh2k4K2VvWIpAOweaqrI0qNUVHN9URICS74kGvw4ETyWOeD34dH4uTbH0uql0RcMe0zGCOyt7WoHNEHBWM/HNqugncYlW3C+Jg02teRIwsXFrps0pI07nhrcqLXuGwQMKPTvGVBGr2US+repgY4S4wAOpSbsiOPvQtlQfe3BLxFJp+60lGmxjQGtHsquxDaNJrAfcqwp1JAHVVCjPM23/wCEktmY/dBeBpyMp/mtbhR7msGsMGCrbSRlFNspuL8MN3WpOtxNQnSY5haPh9my0oNpsGwz3Vb4e8y4b+Iqjf6f5V+IhPDG+seebX6CYCFUMT2RHbFRLh0NglXIwirI1auMyqXi/EmUqThJlO4teigwmQD0WXPncVuDTbIYD6ndFnGLmzpbjjjsyn4heOqOcTME47qpOSSdzuvRvySzqUW03UQ4ARPP7qov/CLTJtamnH0uC7FjpHG81vpji7qnNcJyrWv4d4hRmaLnjq3KgPsa1GQ5jgRyIKHFjU4iU3wRlTKdYU84yoGlzdgl1PiBgKHE0U0W9K5EicLa+Hbn+iYmYyvNaT3BwyekBbjw05xoH1RhTqE52jzB15TbVLRM6oJ6KbbXQLWlp3WfcZcT1KfRrPpH0nBIkdVs1ZjGbRsLe6iAHbHIKkm90mQcHqsvTv2ECXFp75hSWXjXfS4E7fKzcDZZS9qXmrCjvrFwjUflVwr4nKI2tOk4jolqVvYVxFQmZ6lDczVjmU5rp2gEogaHPGfsjwXo63p6NMCB2VpbPDhH7KC2Ac7Its+LgRGSkv8ASKk/+bRbMH6orKFMuLixpd7IVMGcwpdAcguujzkzM3bnW1zUbmGuMQiWt7jBgnmm+IAaN64uGKglqp6dUsMgmOi5ZQs9DHlaSZrKHEXRAd8yjWl3UffsFbDRkLM0boHsQpbLvTUY/GFjLGdcMyZ6HRuYAzGMKUy6G8j7rGWvFA/63/BU1nERpiY+Vhq0aOEZGpNyPqn9VEursCk4k5fhucws9W4m0Uy41A1gxM5PYIfD7831611TDG7IcXVsShFM33CNNK3Y0DAACstYVTYuaKQ0Ox3RalYgxK3hOonFkhc2TatQAbquva0AmYQat1p+ohVXEL8vHl0vU8qHLbiLhjrrK26Y/id4abDpY36ndFaWtpTtqQp02w0Z7lEsrUUKIBALzlx6lSQ3AMQV244aI4s2V5JDWD/srg2SZCM1nWPlLozK1MQYZAIIQ329Op9TGvBPMSpMRtK6MYQBVVeCWNeS+2YCTu0Qq668J2Tx/Sc9hG2ZWl07gHKTTJ5yEAYip4PrtcHUKrXAH2Wg4Fwi6tqbg9hlXLWkYI3+6trBsM79ApcUVsz5fcNLiDyMJFIvafl1nGDBMjCjpFCpWPcxwc0wRthNXIAkC6qQ3Pv3U+lXa/LcZgSd1UJWuLTLTBSGpNF8yppmZM81MouhpmZVHZXOSKrsiTmIU8XALdRcC2N5UtG0ZL0nmqA05yeaJwyat0dy1m/uVUsr/iHtp0Tqe44aN/laPhlsLemG6pcTLj3VY4dsyy5eUiypkcipdCQd4UZg2UylTMg7LY5kQeP2IvLIlo/q0xqb37LEQQ6ZxGy9P8rWwz9isRxjh1S3u6oDIZqlpjcFZyRtjl9MqmmCCDCM90098d0rLOvUa91OmXNYJcRyCFodmFm0dClbFtbyobgUdJOoen77K4rW/EqTJ8gxvIz+yF4c4e+5v2VC30UvU6f0C2tejrt3sx6mkfoqWNPrIeacXSZ5+KtSqdVVxJ6Kw4feeS4RG6r6tN7HOYQQ4Egyghpa7Dj8LNxT4bxm07PQOG8fDWhpdMYVmeOUajYP3XmlK4e1wiQrKz/E3TtNCm9zuw2WHwfw2+ePrRoLziNR7tAcSZxBVpwaxqCLi5B1n6Wnl3QOD8IFDTWuvXUGQDkNV82AF0Y8Kj05M/5DnxeD2jriE6IhMBTtQlbnKPbtskJ7ri7+0hJOOx5IAcciUhjokBb8JDkbIAXUAUsgBMDo/lIXZgwgAsxvsrSwd6c9FThw6nsrfh0FkCdkmB88XdEPqOidWwMqFUszM0jIOynVCDWLSZdsRPJEYyRMR0UWbKNsqKltUYcDUN5AQVeuZAyJlQ7uiHMc4xgTgZRYONFcASYGSUrmOaYc0j3CWlPmMjfUFqWUmwCYdjCpKzOUqMxSt61YxSpOd8Kxt+CXFQk1nhk9DJV/TaBsOSMwtPwtFBfZm8j+gfDrClaNimJPMlWNORg4QqYAgNAIUhg1bKqoi7JFIzAn46KdQHdRKLNt/jmp1JsDHNSykSWDAAGI3T30GVWgPYHDuErPpRJOlIpAGW1JjdLKYaOgEKpreGbN9UvHmNBzpBEBXoz3Xd90AmRbOzo2lIU6FPSP3RXMEQjDOEjttkAZ7jHAzcPNa3jU7Lm9T1BVM3gV4+oG+UR3OB91uespA39lLivS1kklRnrLw7RpEPru1kcuSvqFJlMBrWgAcgEukBOB0qqJbb9JDHY3/wCUZrjzJUVpE/CI14gZ2SAkB+f3KUv5ZBQA7p7JdZk9EAHY45/VcHAGJn4QQ+MLp6pgSNQOJXB3OZMoIJjGEhdjfOxQAaRGf3THGBk5CYHiMoT3A5hArDh52J5q74YZaTP6rOtOp3vzWg4U2WHlhJgj50qV3PrmmNLQDlx91Kp1QR6HAgd5QrqlT0PGgYI/hPpNDabQ0QAFFGsWEqVJgu9goPEH+kNDpzkSprmgyCAR3UC9aNbjGcZ+D/AQkOUrB2DPMu6YicytOzMdB2VbwShTiq/T6hiZ5K8YxsnAWkFwwm+jGyeUSpDNiI7lLSY0nIU5tNnl6tOVoZkek0/rhSqbTOf0RKbGztyUykxsjHNJsaQOk0xkFSqM7H5ShomIUmkxoO2ykoJSGBlEMTjfoisY0B2NlxAM42SKANbmJRNII7J4aIiOaKWjogCMWkZ57BIe/JSw0YxuEN4AAwgZG3OUkY5wpGkatl2lsnHNAiNGcrjsSpD2iNuabpEHCAAg9AMdlxJERGeaKWiCY5pNIkY3CAG6vYJQ/wCEoaNO3NPaxrtwmIbrJGMpA/GUUNb0SBjZ2H/QkAwOP/C4vM7wnuAhcWjVsgAZfnfK4jopGhsHC5jRJEYH8oAGwEOH6QtDwrDDkbKqpNbqbjmrnhzRo25KWxo//9k="/>
          <p:cNvSpPr>
            <a:spLocks noChangeAspect="1" noChangeArrowheads="1"/>
          </p:cNvSpPr>
          <p:nvPr/>
        </p:nvSpPr>
        <p:spPr bwMode="auto">
          <a:xfrm>
            <a:off x="155575" y="-144463"/>
            <a:ext cx="304800" cy="304801"/>
          </a:xfrm>
          <a:prstGeom prst="rect">
            <a:avLst/>
          </a:prstGeom>
          <a:noFill/>
          <a:ln w="9525">
            <a:noFill/>
            <a:miter lim="800000"/>
            <a:headEnd/>
            <a:tailEnd/>
          </a:ln>
        </p:spPr>
        <p:txBody>
          <a:bodyPr/>
          <a:lstStyle/>
          <a:p>
            <a:endParaRPr lang="en-US">
              <a:latin typeface="Trebuchet MS" pitchFamily="34" charset="0"/>
            </a:endParaRPr>
          </a:p>
        </p:txBody>
      </p:sp>
      <p:pic>
        <p:nvPicPr>
          <p:cNvPr id="19462" name="Picture 6" descr="http://t2.gstatic.com/images?q=tbn:ANd9GcT92hzUverih_41UC3g_B0jTN1txz6UpZjtD-37-eQWXjCmNJh8"/>
          <p:cNvPicPr>
            <a:picLocks noChangeAspect="1" noChangeArrowheads="1"/>
          </p:cNvPicPr>
          <p:nvPr/>
        </p:nvPicPr>
        <p:blipFill>
          <a:blip r:embed="rId2"/>
          <a:srcRect/>
          <a:stretch>
            <a:fillRect/>
          </a:stretch>
        </p:blipFill>
        <p:spPr bwMode="auto">
          <a:xfrm>
            <a:off x="2667000" y="4038600"/>
            <a:ext cx="2590800" cy="2819400"/>
          </a:xfrm>
          <a:prstGeom prst="rect">
            <a:avLst/>
          </a:prstGeom>
          <a:noFill/>
          <a:ln w="9525">
            <a:noFill/>
            <a:miter lim="800000"/>
            <a:headEnd/>
            <a:tailEnd/>
          </a:ln>
        </p:spPr>
      </p:pic>
    </p:spTree>
  </p:cSld>
  <p:clrMapOvr>
    <a:masterClrMapping/>
  </p:clrMapOvr>
  <p:transition spd="slow"/>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pulent">
  <a:themeElements>
    <a:clrScheme name="Opulent">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Opulent">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pulent">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Opulent</Template>
  <TotalTime>497</TotalTime>
  <Words>217</Words>
  <Application>Microsoft Office PowerPoint</Application>
  <PresentationFormat>On-screen Show (4:3)</PresentationFormat>
  <Paragraphs>32</Paragraphs>
  <Slides>7</Slides>
  <Notes>0</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Opulent</vt:lpstr>
      <vt:lpstr>Slide 1</vt:lpstr>
      <vt:lpstr>KEEP YOUR EYES OPEN</vt:lpstr>
      <vt:lpstr> Develop a Working Relationship with Teachers</vt:lpstr>
      <vt:lpstr>Work on Social Skills</vt:lpstr>
      <vt:lpstr>Help Children Become Independent</vt:lpstr>
      <vt:lpstr>Communicate with YOUR Child</vt:lpstr>
      <vt:lpstr>TRUTH OF LIFE</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SONY</dc:creator>
  <cp:lastModifiedBy>SGS4</cp:lastModifiedBy>
  <cp:revision>19</cp:revision>
  <dcterms:created xsi:type="dcterms:W3CDTF">2012-12-04T15:08:21Z</dcterms:created>
  <dcterms:modified xsi:type="dcterms:W3CDTF">2012-12-29T04:04:23Z</dcterms:modified>
</cp:coreProperties>
</file>